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734" r:id="rId2"/>
  </p:sldMasterIdLst>
  <p:notesMasterIdLst>
    <p:notesMasterId r:id="rId50"/>
  </p:notesMasterIdLst>
  <p:handoutMasterIdLst>
    <p:handoutMasterId r:id="rId51"/>
  </p:handoutMasterIdLst>
  <p:sldIdLst>
    <p:sldId id="256" r:id="rId3"/>
    <p:sldId id="389" r:id="rId4"/>
    <p:sldId id="390" r:id="rId5"/>
    <p:sldId id="280" r:id="rId6"/>
    <p:sldId id="281" r:id="rId7"/>
    <p:sldId id="257" r:id="rId8"/>
    <p:sldId id="258" r:id="rId9"/>
    <p:sldId id="385" r:id="rId10"/>
    <p:sldId id="387" r:id="rId11"/>
    <p:sldId id="386" r:id="rId12"/>
    <p:sldId id="354" r:id="rId13"/>
    <p:sldId id="282" r:id="rId14"/>
    <p:sldId id="360" r:id="rId15"/>
    <p:sldId id="361" r:id="rId16"/>
    <p:sldId id="362" r:id="rId17"/>
    <p:sldId id="355" r:id="rId18"/>
    <p:sldId id="283" r:id="rId19"/>
    <p:sldId id="381" r:id="rId20"/>
    <p:sldId id="363" r:id="rId21"/>
    <p:sldId id="364" r:id="rId22"/>
    <p:sldId id="365" r:id="rId23"/>
    <p:sldId id="366" r:id="rId24"/>
    <p:sldId id="367" r:id="rId25"/>
    <p:sldId id="368" r:id="rId26"/>
    <p:sldId id="356" r:id="rId27"/>
    <p:sldId id="286" r:id="rId28"/>
    <p:sldId id="369" r:id="rId29"/>
    <p:sldId id="370" r:id="rId30"/>
    <p:sldId id="371" r:id="rId31"/>
    <p:sldId id="372" r:id="rId32"/>
    <p:sldId id="373" r:id="rId33"/>
    <p:sldId id="357" r:id="rId34"/>
    <p:sldId id="285" r:id="rId35"/>
    <p:sldId id="374" r:id="rId36"/>
    <p:sldId id="375" r:id="rId37"/>
    <p:sldId id="376" r:id="rId38"/>
    <p:sldId id="377" r:id="rId39"/>
    <p:sldId id="378" r:id="rId40"/>
    <p:sldId id="379" r:id="rId41"/>
    <p:sldId id="380" r:id="rId42"/>
    <p:sldId id="388" r:id="rId43"/>
    <p:sldId id="358" r:id="rId44"/>
    <p:sldId id="384" r:id="rId45"/>
    <p:sldId id="383" r:id="rId46"/>
    <p:sldId id="287" r:id="rId47"/>
    <p:sldId id="359" r:id="rId48"/>
    <p:sldId id="284" r:id="rId49"/>
  </p:sldIdLst>
  <p:sldSz cx="9144000" cy="6858000" type="screen4x3"/>
  <p:notesSz cx="7010400" cy="9296400"/>
  <p:custDataLst>
    <p:tags r:id="rId52"/>
  </p:custDataLst>
  <p:defaultTextStyle>
    <a:defPPr>
      <a:defRPr lang="en-US"/>
    </a:defPPr>
    <a:lvl1pPr algn="l" rtl="0" fontAlgn="base">
      <a:spcBef>
        <a:spcPct val="0"/>
      </a:spcBef>
      <a:spcAft>
        <a:spcPct val="0"/>
      </a:spcAft>
      <a:defRPr sz="2000" b="1" u="sng" kern="1200">
        <a:solidFill>
          <a:schemeClr val="tx1"/>
        </a:solidFill>
        <a:latin typeface="Arial" charset="0"/>
        <a:ea typeface="+mn-ea"/>
        <a:cs typeface="Arial" charset="0"/>
      </a:defRPr>
    </a:lvl1pPr>
    <a:lvl2pPr marL="457200" algn="l" rtl="0" fontAlgn="base">
      <a:spcBef>
        <a:spcPct val="0"/>
      </a:spcBef>
      <a:spcAft>
        <a:spcPct val="0"/>
      </a:spcAft>
      <a:defRPr sz="2000" b="1" u="sng" kern="1200">
        <a:solidFill>
          <a:schemeClr val="tx1"/>
        </a:solidFill>
        <a:latin typeface="Arial" charset="0"/>
        <a:ea typeface="+mn-ea"/>
        <a:cs typeface="Arial" charset="0"/>
      </a:defRPr>
    </a:lvl2pPr>
    <a:lvl3pPr marL="914400" algn="l" rtl="0" fontAlgn="base">
      <a:spcBef>
        <a:spcPct val="0"/>
      </a:spcBef>
      <a:spcAft>
        <a:spcPct val="0"/>
      </a:spcAft>
      <a:defRPr sz="2000" b="1" u="sng" kern="1200">
        <a:solidFill>
          <a:schemeClr val="tx1"/>
        </a:solidFill>
        <a:latin typeface="Arial" charset="0"/>
        <a:ea typeface="+mn-ea"/>
        <a:cs typeface="Arial" charset="0"/>
      </a:defRPr>
    </a:lvl3pPr>
    <a:lvl4pPr marL="1371600" algn="l" rtl="0" fontAlgn="base">
      <a:spcBef>
        <a:spcPct val="0"/>
      </a:spcBef>
      <a:spcAft>
        <a:spcPct val="0"/>
      </a:spcAft>
      <a:defRPr sz="2000" b="1" u="sng" kern="1200">
        <a:solidFill>
          <a:schemeClr val="tx1"/>
        </a:solidFill>
        <a:latin typeface="Arial" charset="0"/>
        <a:ea typeface="+mn-ea"/>
        <a:cs typeface="Arial" charset="0"/>
      </a:defRPr>
    </a:lvl4pPr>
    <a:lvl5pPr marL="1828800" algn="l" rtl="0" fontAlgn="base">
      <a:spcBef>
        <a:spcPct val="0"/>
      </a:spcBef>
      <a:spcAft>
        <a:spcPct val="0"/>
      </a:spcAft>
      <a:defRPr sz="2000" b="1" u="sng" kern="1200">
        <a:solidFill>
          <a:schemeClr val="tx1"/>
        </a:solidFill>
        <a:latin typeface="Arial" charset="0"/>
        <a:ea typeface="+mn-ea"/>
        <a:cs typeface="Arial" charset="0"/>
      </a:defRPr>
    </a:lvl5pPr>
    <a:lvl6pPr marL="2286000" algn="l" defTabSz="914400" rtl="0" eaLnBrk="1" latinLnBrk="0" hangingPunct="1">
      <a:defRPr sz="2000" b="1" u="sng" kern="1200">
        <a:solidFill>
          <a:schemeClr val="tx1"/>
        </a:solidFill>
        <a:latin typeface="Arial" charset="0"/>
        <a:ea typeface="+mn-ea"/>
        <a:cs typeface="Arial" charset="0"/>
      </a:defRPr>
    </a:lvl6pPr>
    <a:lvl7pPr marL="2743200" algn="l" defTabSz="914400" rtl="0" eaLnBrk="1" latinLnBrk="0" hangingPunct="1">
      <a:defRPr sz="2000" b="1" u="sng" kern="1200">
        <a:solidFill>
          <a:schemeClr val="tx1"/>
        </a:solidFill>
        <a:latin typeface="Arial" charset="0"/>
        <a:ea typeface="+mn-ea"/>
        <a:cs typeface="Arial" charset="0"/>
      </a:defRPr>
    </a:lvl7pPr>
    <a:lvl8pPr marL="3200400" algn="l" defTabSz="914400" rtl="0" eaLnBrk="1" latinLnBrk="0" hangingPunct="1">
      <a:defRPr sz="2000" b="1" u="sng" kern="1200">
        <a:solidFill>
          <a:schemeClr val="tx1"/>
        </a:solidFill>
        <a:latin typeface="Arial" charset="0"/>
        <a:ea typeface="+mn-ea"/>
        <a:cs typeface="Arial" charset="0"/>
      </a:defRPr>
    </a:lvl8pPr>
    <a:lvl9pPr marL="3657600" algn="l" defTabSz="914400" rtl="0" eaLnBrk="1" latinLnBrk="0" hangingPunct="1">
      <a:defRPr sz="2000" b="1" u="sng"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36" userDrawn="1">
          <p15:clr>
            <a:srgbClr val="A4A3A4"/>
          </p15:clr>
        </p15:guide>
        <p15:guide id="2" pos="2116" userDrawn="1">
          <p15:clr>
            <a:srgbClr val="A4A3A4"/>
          </p15:clr>
        </p15:guide>
        <p15:guide id="3" orient="horz" pos="2929" userDrawn="1">
          <p15:clr>
            <a:srgbClr val="A4A3A4"/>
          </p15:clr>
        </p15:guide>
        <p15:guide id="4"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76" autoAdjust="0"/>
    <p:restoredTop sz="86489" autoAdjust="0"/>
  </p:normalViewPr>
  <p:slideViewPr>
    <p:cSldViewPr snapToGrid="0">
      <p:cViewPr varScale="1">
        <p:scale>
          <a:sx n="141" d="100"/>
          <a:sy n="141" d="100"/>
        </p:scale>
        <p:origin x="184" y="3040"/>
      </p:cViewPr>
      <p:guideLst>
        <p:guide orient="horz" pos="2160"/>
        <p:guide pos="2880"/>
      </p:guideLst>
    </p:cSldViewPr>
  </p:slideViewPr>
  <p:notesTextViewPr>
    <p:cViewPr>
      <p:scale>
        <a:sx n="100" d="100"/>
        <a:sy n="100" d="100"/>
      </p:scale>
      <p:origin x="0" y="0"/>
    </p:cViewPr>
  </p:notesTextViewPr>
  <p:sorterViewPr>
    <p:cViewPr>
      <p:scale>
        <a:sx n="110" d="100"/>
        <a:sy n="110" d="100"/>
      </p:scale>
      <p:origin x="0" y="0"/>
    </p:cViewPr>
  </p:sorterViewPr>
  <p:notesViewPr>
    <p:cSldViewPr snapToGrid="0">
      <p:cViewPr varScale="1">
        <p:scale>
          <a:sx n="68" d="100"/>
          <a:sy n="68" d="100"/>
        </p:scale>
        <p:origin x="-1522" y="-62"/>
      </p:cViewPr>
      <p:guideLst>
        <p:guide orient="horz" pos="2836"/>
        <p:guide pos="2116"/>
        <p:guide orient="horz" pos="292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1" y="0"/>
            <a:ext cx="3038475" cy="463550"/>
          </a:xfrm>
          <a:prstGeom prst="rect">
            <a:avLst/>
          </a:prstGeom>
          <a:noFill/>
          <a:ln w="9525">
            <a:noFill/>
            <a:miter lim="800000"/>
            <a:headEnd/>
            <a:tailEnd/>
          </a:ln>
          <a:effectLst/>
        </p:spPr>
        <p:txBody>
          <a:bodyPr vert="horz" wrap="square" lIns="93154" tIns="46577" rIns="93154" bIns="46577" numCol="1" anchor="t" anchorCtr="0" compatLnSpc="1">
            <a:prstTxWarp prst="textNoShape">
              <a:avLst/>
            </a:prstTxWarp>
          </a:bodyPr>
          <a:lstStyle>
            <a:lvl1pPr defTabSz="931382" eaLnBrk="1" hangingPunct="1">
              <a:lnSpc>
                <a:spcPct val="100000"/>
              </a:lnSpc>
              <a:spcBef>
                <a:spcPct val="0"/>
              </a:spcBef>
              <a:buClrTx/>
              <a:buSzTx/>
              <a:buFontTx/>
              <a:buNone/>
              <a:defRPr sz="1200" b="0" u="none">
                <a:cs typeface="+mn-cs"/>
              </a:defRPr>
            </a:lvl1pPr>
          </a:lstStyle>
          <a:p>
            <a:pPr>
              <a:defRPr/>
            </a:pPr>
            <a:endParaRPr lang="en-US"/>
          </a:p>
        </p:txBody>
      </p:sp>
      <p:sp>
        <p:nvSpPr>
          <p:cNvPr id="19459" name="Rectangle 3"/>
          <p:cNvSpPr>
            <a:spLocks noGrp="1" noChangeArrowheads="1"/>
          </p:cNvSpPr>
          <p:nvPr>
            <p:ph type="dt" sz="quarter" idx="1"/>
          </p:nvPr>
        </p:nvSpPr>
        <p:spPr bwMode="auto">
          <a:xfrm>
            <a:off x="3970339" y="0"/>
            <a:ext cx="3038475" cy="463550"/>
          </a:xfrm>
          <a:prstGeom prst="rect">
            <a:avLst/>
          </a:prstGeom>
          <a:noFill/>
          <a:ln w="9525">
            <a:noFill/>
            <a:miter lim="800000"/>
            <a:headEnd/>
            <a:tailEnd/>
          </a:ln>
          <a:effectLst/>
        </p:spPr>
        <p:txBody>
          <a:bodyPr vert="horz" wrap="square" lIns="93154" tIns="46577" rIns="93154" bIns="46577" numCol="1" anchor="t" anchorCtr="0" compatLnSpc="1">
            <a:prstTxWarp prst="textNoShape">
              <a:avLst/>
            </a:prstTxWarp>
          </a:bodyPr>
          <a:lstStyle>
            <a:lvl1pPr algn="r" defTabSz="931382" eaLnBrk="1" hangingPunct="1">
              <a:lnSpc>
                <a:spcPct val="100000"/>
              </a:lnSpc>
              <a:spcBef>
                <a:spcPct val="0"/>
              </a:spcBef>
              <a:buClrTx/>
              <a:buSzTx/>
              <a:buFontTx/>
              <a:buNone/>
              <a:defRPr sz="1200" b="0" u="none">
                <a:cs typeface="+mn-cs"/>
              </a:defRPr>
            </a:lvl1pPr>
          </a:lstStyle>
          <a:p>
            <a:pPr>
              <a:defRPr/>
            </a:pPr>
            <a:endParaRPr lang="en-US"/>
          </a:p>
        </p:txBody>
      </p:sp>
      <p:sp>
        <p:nvSpPr>
          <p:cNvPr id="19460" name="Rectangle 4"/>
          <p:cNvSpPr>
            <a:spLocks noGrp="1" noChangeArrowheads="1"/>
          </p:cNvSpPr>
          <p:nvPr>
            <p:ph type="ftr" sz="quarter" idx="2"/>
          </p:nvPr>
        </p:nvSpPr>
        <p:spPr bwMode="auto">
          <a:xfrm>
            <a:off x="1" y="8831263"/>
            <a:ext cx="3038475" cy="463550"/>
          </a:xfrm>
          <a:prstGeom prst="rect">
            <a:avLst/>
          </a:prstGeom>
          <a:noFill/>
          <a:ln w="9525">
            <a:noFill/>
            <a:miter lim="800000"/>
            <a:headEnd/>
            <a:tailEnd/>
          </a:ln>
          <a:effectLst/>
        </p:spPr>
        <p:txBody>
          <a:bodyPr vert="horz" wrap="square" lIns="93154" tIns="46577" rIns="93154" bIns="46577" numCol="1" anchor="b" anchorCtr="0" compatLnSpc="1">
            <a:prstTxWarp prst="textNoShape">
              <a:avLst/>
            </a:prstTxWarp>
          </a:bodyPr>
          <a:lstStyle>
            <a:lvl1pPr defTabSz="931382" eaLnBrk="1" hangingPunct="1">
              <a:lnSpc>
                <a:spcPct val="100000"/>
              </a:lnSpc>
              <a:spcBef>
                <a:spcPct val="0"/>
              </a:spcBef>
              <a:buClrTx/>
              <a:buSzTx/>
              <a:buFontTx/>
              <a:buNone/>
              <a:defRPr sz="1200" b="0" u="none">
                <a:cs typeface="+mn-cs"/>
              </a:defRPr>
            </a:lvl1pPr>
          </a:lstStyle>
          <a:p>
            <a:pPr>
              <a:defRPr/>
            </a:pPr>
            <a:endParaRPr lang="en-US"/>
          </a:p>
        </p:txBody>
      </p:sp>
      <p:sp>
        <p:nvSpPr>
          <p:cNvPr id="19461" name="Rectangle 5"/>
          <p:cNvSpPr>
            <a:spLocks noGrp="1" noChangeArrowheads="1"/>
          </p:cNvSpPr>
          <p:nvPr>
            <p:ph type="sldNum" sz="quarter" idx="3"/>
          </p:nvPr>
        </p:nvSpPr>
        <p:spPr bwMode="auto">
          <a:xfrm>
            <a:off x="3970339" y="8831263"/>
            <a:ext cx="3038475" cy="463550"/>
          </a:xfrm>
          <a:prstGeom prst="rect">
            <a:avLst/>
          </a:prstGeom>
          <a:noFill/>
          <a:ln w="9525">
            <a:noFill/>
            <a:miter lim="800000"/>
            <a:headEnd/>
            <a:tailEnd/>
          </a:ln>
          <a:effectLst/>
        </p:spPr>
        <p:txBody>
          <a:bodyPr vert="horz" wrap="square" lIns="93154" tIns="46577" rIns="93154" bIns="46577" numCol="1" anchor="b" anchorCtr="0" compatLnSpc="1">
            <a:prstTxWarp prst="textNoShape">
              <a:avLst/>
            </a:prstTxWarp>
          </a:bodyPr>
          <a:lstStyle>
            <a:lvl1pPr algn="r" defTabSz="931382" eaLnBrk="1" hangingPunct="1">
              <a:lnSpc>
                <a:spcPct val="100000"/>
              </a:lnSpc>
              <a:spcBef>
                <a:spcPct val="0"/>
              </a:spcBef>
              <a:buClrTx/>
              <a:buSzTx/>
              <a:buFontTx/>
              <a:buNone/>
              <a:defRPr sz="1200" b="0" u="none">
                <a:cs typeface="+mn-cs"/>
              </a:defRPr>
            </a:lvl1pPr>
          </a:lstStyle>
          <a:p>
            <a:pPr>
              <a:defRPr/>
            </a:pPr>
            <a:fld id="{1AB82522-7EA1-4AEB-824D-34120ADF9BA8}" type="slidenum">
              <a:rPr lang="en-US"/>
              <a:pPr>
                <a:defRPr/>
              </a:pPr>
              <a:t>‹#›</a:t>
            </a:fld>
            <a:endParaRPr lang="en-US"/>
          </a:p>
        </p:txBody>
      </p:sp>
    </p:spTree>
    <p:extLst>
      <p:ext uri="{BB962C8B-B14F-4D97-AF65-F5344CB8AC3E}">
        <p14:creationId xmlns:p14="http://schemas.microsoft.com/office/powerpoint/2010/main" val="28364930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3550"/>
          </a:xfrm>
          <a:prstGeom prst="rect">
            <a:avLst/>
          </a:prstGeom>
        </p:spPr>
        <p:txBody>
          <a:bodyPr vert="horz" lIns="91705" tIns="45853" rIns="91705" bIns="45853" rtlCol="0"/>
          <a:lstStyle>
            <a:lvl1pPr algn="l">
              <a:defRPr sz="1200">
                <a:cs typeface="+mn-cs"/>
              </a:defRPr>
            </a:lvl1pPr>
          </a:lstStyle>
          <a:p>
            <a:pPr>
              <a:defRPr/>
            </a:pPr>
            <a:endParaRPr lang="en-US"/>
          </a:p>
        </p:txBody>
      </p:sp>
      <p:sp>
        <p:nvSpPr>
          <p:cNvPr id="3" name="Date Placeholder 2"/>
          <p:cNvSpPr>
            <a:spLocks noGrp="1"/>
          </p:cNvSpPr>
          <p:nvPr>
            <p:ph type="dt" idx="1"/>
          </p:nvPr>
        </p:nvSpPr>
        <p:spPr>
          <a:xfrm>
            <a:off x="3970339" y="0"/>
            <a:ext cx="3038475" cy="463550"/>
          </a:xfrm>
          <a:prstGeom prst="rect">
            <a:avLst/>
          </a:prstGeom>
        </p:spPr>
        <p:txBody>
          <a:bodyPr vert="horz" lIns="91705" tIns="45853" rIns="91705" bIns="45853" rtlCol="0"/>
          <a:lstStyle>
            <a:lvl1pPr algn="r">
              <a:defRPr sz="1200">
                <a:cs typeface="+mn-cs"/>
              </a:defRPr>
            </a:lvl1pPr>
          </a:lstStyle>
          <a:p>
            <a:pPr>
              <a:defRPr/>
            </a:pPr>
            <a:fld id="{AEA25AEE-4BA5-4963-949D-D3A2990E8B91}" type="datetimeFigureOut">
              <a:rPr lang="en-US"/>
              <a:pPr>
                <a:defRPr/>
              </a:pPr>
              <a:t>10/16/20</a:t>
            </a:fld>
            <a:endParaRPr lang="en-US"/>
          </a:p>
        </p:txBody>
      </p:sp>
      <p:sp>
        <p:nvSpPr>
          <p:cNvPr id="4" name="Slide Image Placeholder 3"/>
          <p:cNvSpPr>
            <a:spLocks noGrp="1" noRot="1" noChangeAspect="1"/>
          </p:cNvSpPr>
          <p:nvPr>
            <p:ph type="sldImg" idx="2"/>
          </p:nvPr>
        </p:nvSpPr>
        <p:spPr>
          <a:xfrm>
            <a:off x="1182688" y="698500"/>
            <a:ext cx="4645025" cy="3484563"/>
          </a:xfrm>
          <a:prstGeom prst="rect">
            <a:avLst/>
          </a:prstGeom>
          <a:noFill/>
          <a:ln w="12700">
            <a:solidFill>
              <a:prstClr val="black"/>
            </a:solidFill>
          </a:ln>
        </p:spPr>
        <p:txBody>
          <a:bodyPr vert="horz" lIns="91705" tIns="45853" rIns="91705" bIns="45853" rtlCol="0" anchor="ctr"/>
          <a:lstStyle/>
          <a:p>
            <a:pPr lvl="0"/>
            <a:endParaRPr lang="en-US" noProof="0"/>
          </a:p>
        </p:txBody>
      </p:sp>
      <p:sp>
        <p:nvSpPr>
          <p:cNvPr id="5" name="Notes Placeholder 4"/>
          <p:cNvSpPr>
            <a:spLocks noGrp="1"/>
          </p:cNvSpPr>
          <p:nvPr>
            <p:ph type="body" sz="quarter" idx="3"/>
          </p:nvPr>
        </p:nvSpPr>
        <p:spPr>
          <a:xfrm>
            <a:off x="701676" y="4416426"/>
            <a:ext cx="5607050" cy="4181475"/>
          </a:xfrm>
          <a:prstGeom prst="rect">
            <a:avLst/>
          </a:prstGeom>
        </p:spPr>
        <p:txBody>
          <a:bodyPr vert="horz" lIns="91705" tIns="45853" rIns="91705" bIns="4585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831263"/>
            <a:ext cx="3038475" cy="463550"/>
          </a:xfrm>
          <a:prstGeom prst="rect">
            <a:avLst/>
          </a:prstGeom>
        </p:spPr>
        <p:txBody>
          <a:bodyPr vert="horz" lIns="91705" tIns="45853" rIns="91705" bIns="45853" rtlCol="0" anchor="b"/>
          <a:lstStyle>
            <a:lvl1pPr algn="l">
              <a:defRPr sz="1200">
                <a:cs typeface="+mn-cs"/>
              </a:defRPr>
            </a:lvl1pPr>
          </a:lstStyle>
          <a:p>
            <a:pPr>
              <a:defRPr/>
            </a:pPr>
            <a:endParaRPr lang="en-US"/>
          </a:p>
        </p:txBody>
      </p:sp>
      <p:sp>
        <p:nvSpPr>
          <p:cNvPr id="7" name="Slide Number Placeholder 6"/>
          <p:cNvSpPr>
            <a:spLocks noGrp="1"/>
          </p:cNvSpPr>
          <p:nvPr>
            <p:ph type="sldNum" sz="quarter" idx="5"/>
          </p:nvPr>
        </p:nvSpPr>
        <p:spPr>
          <a:xfrm>
            <a:off x="3970339" y="8831263"/>
            <a:ext cx="3038475" cy="463550"/>
          </a:xfrm>
          <a:prstGeom prst="rect">
            <a:avLst/>
          </a:prstGeom>
        </p:spPr>
        <p:txBody>
          <a:bodyPr vert="horz" lIns="91705" tIns="45853" rIns="91705" bIns="45853" rtlCol="0" anchor="b"/>
          <a:lstStyle>
            <a:lvl1pPr algn="r">
              <a:defRPr sz="1200">
                <a:cs typeface="+mn-cs"/>
              </a:defRPr>
            </a:lvl1pPr>
          </a:lstStyle>
          <a:p>
            <a:pPr>
              <a:defRPr/>
            </a:pPr>
            <a:fld id="{19F53227-163E-4528-8660-286FD036E599}" type="slidenum">
              <a:rPr lang="en-US"/>
              <a:pPr>
                <a:defRPr/>
              </a:pPr>
              <a:t>‹#›</a:t>
            </a:fld>
            <a:endParaRPr lang="en-US"/>
          </a:p>
        </p:txBody>
      </p:sp>
    </p:spTree>
    <p:extLst>
      <p:ext uri="{BB962C8B-B14F-4D97-AF65-F5344CB8AC3E}">
        <p14:creationId xmlns:p14="http://schemas.microsoft.com/office/powerpoint/2010/main" val="42713326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8.xml"/><Relationship Id="rId7" Type="http://schemas.openxmlformats.org/officeDocument/2006/relationships/tags" Target="../tags/tag1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10" Type="http://schemas.openxmlformats.org/officeDocument/2006/relationships/image" Target="../media/image4.png"/><Relationship Id="rId4" Type="http://schemas.openxmlformats.org/officeDocument/2006/relationships/tags" Target="../tags/tag9.xml"/><Relationship Id="rId9"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2"/>
          <p:cNvSpPr>
            <a:spLocks noChangeShapeType="1"/>
          </p:cNvSpPr>
          <p:nvPr>
            <p:custDataLst>
              <p:tags r:id="rId1"/>
            </p:custDataLst>
          </p:nvPr>
        </p:nvSpPr>
        <p:spPr bwMode="auto">
          <a:xfrm>
            <a:off x="381000" y="6451600"/>
            <a:ext cx="8382000" cy="0"/>
          </a:xfrm>
          <a:prstGeom prst="line">
            <a:avLst/>
          </a:prstGeom>
          <a:noFill/>
          <a:ln w="57150">
            <a:solidFill>
              <a:srgbClr val="0C2D83"/>
            </a:solidFill>
            <a:round/>
            <a:headEnd/>
            <a:tailEnd/>
          </a:ln>
          <a:effectLst/>
        </p:spPr>
        <p:txBody>
          <a:bodyPr wrap="none" anchor="ctr"/>
          <a:lstStyle/>
          <a:p>
            <a:pPr eaLnBrk="0" hangingPunct="0">
              <a:lnSpc>
                <a:spcPct val="105000"/>
              </a:lnSpc>
              <a:spcBef>
                <a:spcPct val="20000"/>
              </a:spcBef>
              <a:buClr>
                <a:srgbClr val="151C77"/>
              </a:buClr>
              <a:buSzPct val="80000"/>
              <a:buFont typeface="Wingdings" pitchFamily="2" charset="2"/>
              <a:buNone/>
              <a:defRPr/>
            </a:pPr>
            <a:endParaRPr lang="en-US">
              <a:cs typeface="+mn-cs"/>
            </a:endParaRPr>
          </a:p>
        </p:txBody>
      </p:sp>
      <p:sp>
        <p:nvSpPr>
          <p:cNvPr id="5" name="Line 3"/>
          <p:cNvSpPr>
            <a:spLocks noChangeShapeType="1"/>
          </p:cNvSpPr>
          <p:nvPr>
            <p:custDataLst>
              <p:tags r:id="rId2"/>
            </p:custDataLst>
          </p:nvPr>
        </p:nvSpPr>
        <p:spPr bwMode="auto">
          <a:xfrm>
            <a:off x="381000" y="1119762"/>
            <a:ext cx="8382000" cy="0"/>
          </a:xfrm>
          <a:prstGeom prst="line">
            <a:avLst/>
          </a:prstGeom>
          <a:noFill/>
          <a:ln w="57150">
            <a:solidFill>
              <a:srgbClr val="0C2D83"/>
            </a:solidFill>
            <a:round/>
            <a:headEnd/>
            <a:tailEnd/>
          </a:ln>
          <a:effectLst/>
        </p:spPr>
        <p:txBody>
          <a:bodyPr wrap="none" anchor="ctr"/>
          <a:lstStyle/>
          <a:p>
            <a:pPr eaLnBrk="0" hangingPunct="0">
              <a:lnSpc>
                <a:spcPct val="105000"/>
              </a:lnSpc>
              <a:spcBef>
                <a:spcPct val="20000"/>
              </a:spcBef>
              <a:buClr>
                <a:srgbClr val="151C77"/>
              </a:buClr>
              <a:buSzPct val="80000"/>
              <a:buFont typeface="Wingdings" pitchFamily="2" charset="2"/>
              <a:buNone/>
              <a:defRPr/>
            </a:pPr>
            <a:endParaRPr lang="en-US">
              <a:cs typeface="+mn-cs"/>
            </a:endParaRPr>
          </a:p>
        </p:txBody>
      </p:sp>
      <p:sp>
        <p:nvSpPr>
          <p:cNvPr id="7" name="Rectangle 6"/>
          <p:cNvSpPr>
            <a:spLocks noChangeArrowheads="1"/>
          </p:cNvSpPr>
          <p:nvPr>
            <p:custDataLst>
              <p:tags r:id="rId3"/>
            </p:custDataLst>
          </p:nvPr>
        </p:nvSpPr>
        <p:spPr bwMode="auto">
          <a:xfrm>
            <a:off x="0" y="313619"/>
            <a:ext cx="9144000" cy="638175"/>
          </a:xfrm>
          <a:prstGeom prst="rect">
            <a:avLst/>
          </a:prstGeom>
          <a:noFill/>
          <a:ln w="12700">
            <a:noFill/>
            <a:miter lim="800000"/>
            <a:headEnd/>
            <a:tailEnd/>
          </a:ln>
          <a:effectLst/>
        </p:spPr>
        <p:txBody>
          <a:bodyPr lIns="90488" tIns="44450" rIns="90488" bIns="44450">
            <a:spAutoFit/>
          </a:bodyPr>
          <a:lstStyle/>
          <a:p>
            <a:pPr algn="ctr" eaLnBrk="0" hangingPunct="0">
              <a:defRPr/>
            </a:pPr>
            <a:r>
              <a:rPr lang="en-US" sz="3600" i="1" u="none">
                <a:cs typeface="+mn-cs"/>
              </a:rPr>
              <a:t>Air Force Institute of Technology</a:t>
            </a:r>
            <a:endParaRPr lang="en-US" sz="4000" i="1" u="none">
              <a:cs typeface="+mn-cs"/>
            </a:endParaRPr>
          </a:p>
        </p:txBody>
      </p:sp>
      <p:sp>
        <p:nvSpPr>
          <p:cNvPr id="24582" name="Rectangle 6"/>
          <p:cNvSpPr>
            <a:spLocks noGrp="1" noChangeArrowheads="1"/>
          </p:cNvSpPr>
          <p:nvPr>
            <p:ph type="subTitle" idx="1"/>
            <p:custDataLst>
              <p:tags r:id="rId4"/>
            </p:custDataLst>
          </p:nvPr>
        </p:nvSpPr>
        <p:spPr>
          <a:xfrm>
            <a:off x="3597215" y="3505200"/>
            <a:ext cx="5013385" cy="1047750"/>
          </a:xfrm>
        </p:spPr>
        <p:txBody>
          <a:bodyPr/>
          <a:lstStyle>
            <a:lvl1pPr marL="0" indent="0" algn="r">
              <a:buFont typeface="Wingdings" pitchFamily="2" charset="2"/>
              <a:buNone/>
              <a:defRPr sz="2800"/>
            </a:lvl1pPr>
          </a:lstStyle>
          <a:p>
            <a:r>
              <a:rPr lang="en-US" dirty="0"/>
              <a:t>Click to edit Master subtitle style</a:t>
            </a:r>
          </a:p>
        </p:txBody>
      </p:sp>
      <p:sp>
        <p:nvSpPr>
          <p:cNvPr id="24583" name="Rectangle 7"/>
          <p:cNvSpPr>
            <a:spLocks noGrp="1" noChangeArrowheads="1"/>
          </p:cNvSpPr>
          <p:nvPr>
            <p:ph type="ctrTitle" hasCustomPrompt="1"/>
            <p:custDataLst>
              <p:tags r:id="rId5"/>
            </p:custDataLst>
          </p:nvPr>
        </p:nvSpPr>
        <p:spPr bwMode="auto">
          <a:xfrm>
            <a:off x="3372928" y="1600200"/>
            <a:ext cx="5275772" cy="1600200"/>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lvl1pPr>
              <a:defRPr sz="1400" i="0" baseline="0"/>
            </a:lvl1pPr>
          </a:lstStyle>
          <a:p>
            <a:r>
              <a:rPr lang="en-US" sz="3600" dirty="0"/>
              <a:t>System Architecture</a:t>
            </a:r>
            <a:br>
              <a:rPr lang="en-US" sz="3600" dirty="0"/>
            </a:br>
            <a:r>
              <a:rPr lang="en-US" sz="3600" dirty="0"/>
              <a:t>SENG 640</a:t>
            </a:r>
            <a:endParaRPr lang="en-US" dirty="0"/>
          </a:p>
        </p:txBody>
      </p:sp>
      <p:sp>
        <p:nvSpPr>
          <p:cNvPr id="8" name="Rectangle 4"/>
          <p:cNvSpPr>
            <a:spLocks noGrp="1" noChangeArrowheads="1"/>
          </p:cNvSpPr>
          <p:nvPr>
            <p:ph type="sldNum" sz="quarter" idx="10"/>
            <p:custDataLst>
              <p:tags r:id="rId6"/>
            </p:custDataLst>
          </p:nvPr>
        </p:nvSpPr>
        <p:spPr>
          <a:xfrm>
            <a:off x="7988300" y="6524625"/>
            <a:ext cx="1143000" cy="304800"/>
          </a:xfrm>
          <a:prstGeom prst="rect">
            <a:avLst/>
          </a:prstGeom>
        </p:spPr>
        <p:txBody>
          <a:bodyPr/>
          <a:lstStyle>
            <a:lvl1pPr>
              <a:defRPr>
                <a:cs typeface="+mn-cs"/>
              </a:defRPr>
            </a:lvl1pPr>
          </a:lstStyle>
          <a:p>
            <a:pPr>
              <a:defRPr/>
            </a:pPr>
            <a:fld id="{D607B88E-5E18-4868-8258-D23E4D7A08B7}" type="slidenum">
              <a:rPr lang="en-US"/>
              <a:pPr>
                <a:defRPr/>
              </a:pPr>
              <a:t>‹#›</a:t>
            </a:fld>
            <a:endParaRPr lang="en-US" dirty="0">
              <a:solidFill>
                <a:schemeClr val="bg2"/>
              </a:solidFill>
            </a:endParaRPr>
          </a:p>
        </p:txBody>
      </p:sp>
      <p:pic>
        <p:nvPicPr>
          <p:cNvPr id="9" name="Picture 4"/>
          <p:cNvPicPr>
            <a:picLocks noChangeAspect="1" noChangeArrowheads="1"/>
          </p:cNvPicPr>
          <p:nvPr userDrawn="1"/>
        </p:nvPicPr>
        <p:blipFill>
          <a:blip r:embed="rId9" cstate="print"/>
          <a:srcRect l="1755" r="-2106" b="-21826"/>
          <a:stretch>
            <a:fillRect/>
          </a:stretch>
        </p:blipFill>
        <p:spPr bwMode="auto">
          <a:xfrm>
            <a:off x="385324" y="2819400"/>
            <a:ext cx="3276600" cy="3100388"/>
          </a:xfrm>
          <a:prstGeom prst="rect">
            <a:avLst/>
          </a:prstGeom>
          <a:noFill/>
          <a:ln w="9525">
            <a:noFill/>
            <a:miter lim="800000"/>
            <a:headEnd/>
            <a:tailEnd/>
          </a:ln>
        </p:spPr>
      </p:pic>
      <p:pic>
        <p:nvPicPr>
          <p:cNvPr id="10" name="Picture 12" descr="shield"/>
          <p:cNvPicPr>
            <a:picLocks noChangeAspect="1" noChangeArrowheads="1"/>
          </p:cNvPicPr>
          <p:nvPr userDrawn="1"/>
        </p:nvPicPr>
        <p:blipFill>
          <a:blip r:embed="rId10" cstate="print"/>
          <a:srcRect/>
          <a:stretch>
            <a:fillRect/>
          </a:stretch>
        </p:blipFill>
        <p:spPr bwMode="auto">
          <a:xfrm>
            <a:off x="1348937" y="1981200"/>
            <a:ext cx="1246187" cy="1371600"/>
          </a:xfrm>
          <a:prstGeom prst="rect">
            <a:avLst/>
          </a:prstGeom>
          <a:noFill/>
          <a:ln w="9525">
            <a:noFill/>
            <a:miter lim="800000"/>
            <a:headEnd/>
            <a:tailEnd/>
          </a:ln>
        </p:spPr>
      </p:pic>
      <p:sp>
        <p:nvSpPr>
          <p:cNvPr id="2" name="TextBox 1"/>
          <p:cNvSpPr txBox="1"/>
          <p:nvPr userDrawn="1">
            <p:custDataLst>
              <p:tags r:id="rId7"/>
            </p:custDataLst>
          </p:nvPr>
        </p:nvSpPr>
        <p:spPr>
          <a:xfrm>
            <a:off x="155276" y="6574710"/>
            <a:ext cx="1871931" cy="261610"/>
          </a:xfrm>
          <a:prstGeom prst="rect">
            <a:avLst/>
          </a:prstGeom>
          <a:noFill/>
        </p:spPr>
        <p:txBody>
          <a:bodyPr wrap="square" rtlCol="0">
            <a:spAutoFit/>
          </a:bodyPr>
          <a:lstStyle/>
          <a:p>
            <a:r>
              <a:rPr lang="en-US" sz="1100" b="0" u="none" dirty="0"/>
              <a:t>Last Updated: </a:t>
            </a:r>
            <a:fld id="{6B96FE2A-A596-4E2C-A521-0EBF40DA415D}" type="datetime5">
              <a:rPr lang="en-US" sz="1100" b="0" u="none" smtClean="0"/>
              <a:pPr/>
              <a:t>16-Oct-20</a:t>
            </a:fld>
            <a:endParaRPr lang="en-US" sz="1100" b="0" u="none" dirty="0"/>
          </a:p>
        </p:txBody>
      </p:sp>
    </p:spTree>
    <p:extLst>
      <p:ext uri="{BB962C8B-B14F-4D97-AF65-F5344CB8AC3E}">
        <p14:creationId xmlns:p14="http://schemas.microsoft.com/office/powerpoint/2010/main" val="742873761"/>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noChangeArrowheads="1"/>
          </p:cNvSpPr>
          <p:nvPr>
            <p:ph type="sldNum" sz="quarter" idx="10"/>
          </p:nvPr>
        </p:nvSpPr>
        <p:spPr>
          <a:xfrm>
            <a:off x="7988300" y="6524625"/>
            <a:ext cx="1143000" cy="304800"/>
          </a:xfrm>
          <a:prstGeom prst="rect">
            <a:avLst/>
          </a:prstGeom>
        </p:spPr>
        <p:txBody>
          <a:bodyPr/>
          <a:lstStyle>
            <a:lvl1pPr>
              <a:defRPr>
                <a:cs typeface="+mn-cs"/>
              </a:defRPr>
            </a:lvl1pPr>
          </a:lstStyle>
          <a:p>
            <a:pPr>
              <a:defRPr/>
            </a:pPr>
            <a:fld id="{D216D77E-8822-4F24-B865-2C1D1CE7CEFC}" type="slidenum">
              <a:rPr lang="en-US"/>
              <a:pPr>
                <a:defRPr/>
              </a:pPr>
              <a:t>‹#›</a:t>
            </a:fld>
            <a:endParaRPr lang="en-US">
              <a:solidFill>
                <a:schemeClr val="bg2"/>
              </a:solidFill>
            </a:endParaRPr>
          </a:p>
        </p:txBody>
      </p:sp>
    </p:spTree>
    <p:extLst>
      <p:ext uri="{BB962C8B-B14F-4D97-AF65-F5344CB8AC3E}">
        <p14:creationId xmlns:p14="http://schemas.microsoft.com/office/powerpoint/2010/main" val="1728595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3550" y="274638"/>
            <a:ext cx="2117725" cy="558641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203950" cy="55864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noChangeArrowheads="1"/>
          </p:cNvSpPr>
          <p:nvPr>
            <p:ph type="sldNum" sz="quarter" idx="10"/>
          </p:nvPr>
        </p:nvSpPr>
        <p:spPr>
          <a:xfrm>
            <a:off x="7988300" y="6524625"/>
            <a:ext cx="1143000" cy="304800"/>
          </a:xfrm>
          <a:prstGeom prst="rect">
            <a:avLst/>
          </a:prstGeom>
        </p:spPr>
        <p:txBody>
          <a:bodyPr/>
          <a:lstStyle>
            <a:lvl1pPr>
              <a:defRPr>
                <a:cs typeface="+mn-cs"/>
              </a:defRPr>
            </a:lvl1pPr>
          </a:lstStyle>
          <a:p>
            <a:pPr>
              <a:defRPr/>
            </a:pPr>
            <a:fld id="{2F5B960A-E044-4660-B974-A0F4A50B58D2}" type="slidenum">
              <a:rPr lang="en-US"/>
              <a:pPr>
                <a:defRPr/>
              </a:pPr>
              <a:t>‹#›</a:t>
            </a:fld>
            <a:endParaRPr lang="en-US">
              <a:solidFill>
                <a:schemeClr val="bg2"/>
              </a:solidFill>
            </a:endParaRPr>
          </a:p>
        </p:txBody>
      </p:sp>
    </p:spTree>
    <p:extLst>
      <p:ext uri="{BB962C8B-B14F-4D97-AF65-F5344CB8AC3E}">
        <p14:creationId xmlns:p14="http://schemas.microsoft.com/office/powerpoint/2010/main" val="2806790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3"/>
          <p:cNvSpPr>
            <a:spLocks noGrp="1" noChangeArrowheads="1"/>
          </p:cNvSpPr>
          <p:nvPr>
            <p:ph type="dt" sz="half" idx="10"/>
          </p:nvPr>
        </p:nvSpPr>
        <p:spPr/>
        <p:txBody>
          <a:bodyPr/>
          <a:lstStyle>
            <a:lvl1pPr>
              <a:defRPr sz="2000" b="1" u="sng"/>
            </a:lvl1pPr>
          </a:lstStyle>
          <a:p>
            <a:pPr>
              <a:defRPr/>
            </a:pPr>
            <a:endParaRPr lang="en-US"/>
          </a:p>
        </p:txBody>
      </p:sp>
      <p:sp>
        <p:nvSpPr>
          <p:cNvPr id="5" name="Rectangle 4"/>
          <p:cNvSpPr>
            <a:spLocks noGrp="1" noChangeArrowheads="1"/>
          </p:cNvSpPr>
          <p:nvPr>
            <p:ph type="ftr" sz="quarter" idx="11"/>
          </p:nvPr>
        </p:nvSpPr>
        <p:spPr/>
        <p:txBody>
          <a:bodyPr/>
          <a:lstStyle>
            <a:lvl1pPr>
              <a:defRPr b="1" u="sng"/>
            </a:lvl1pPr>
          </a:lstStyle>
          <a:p>
            <a:pPr>
              <a:defRPr/>
            </a:pPr>
            <a:endParaRPr lang="en-US"/>
          </a:p>
        </p:txBody>
      </p:sp>
      <p:sp>
        <p:nvSpPr>
          <p:cNvPr id="6" name="Rectangle 5"/>
          <p:cNvSpPr>
            <a:spLocks noGrp="1" noChangeArrowheads="1"/>
          </p:cNvSpPr>
          <p:nvPr>
            <p:ph type="sldNum" sz="quarter" idx="12"/>
          </p:nvPr>
        </p:nvSpPr>
        <p:spPr/>
        <p:txBody>
          <a:bodyPr/>
          <a:lstStyle>
            <a:lvl1pPr>
              <a:defRPr sz="2000" b="1" u="sng"/>
            </a:lvl1pPr>
          </a:lstStyle>
          <a:p>
            <a:pPr>
              <a:defRPr/>
            </a:pPr>
            <a:fld id="{047767B4-DD28-4078-BBA1-0E7BD33062AC}" type="slidenum">
              <a:rPr lang="en-US"/>
              <a:pPr>
                <a:defRPr/>
              </a:pPr>
              <a:t>‹#›</a:t>
            </a:fld>
            <a:endParaRPr lang="en-US"/>
          </a:p>
        </p:txBody>
      </p:sp>
    </p:spTree>
    <p:extLst>
      <p:ext uri="{BB962C8B-B14F-4D97-AF65-F5344CB8AC3E}">
        <p14:creationId xmlns:p14="http://schemas.microsoft.com/office/powerpoint/2010/main" val="377431153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sz="half" idx="10"/>
          </p:nvPr>
        </p:nvSpPr>
        <p:spPr/>
        <p:txBody>
          <a:bodyPr/>
          <a:lstStyle>
            <a:lvl1pPr>
              <a:defRPr sz="2000" b="1" u="sng"/>
            </a:lvl1pPr>
          </a:lstStyle>
          <a:p>
            <a:pPr>
              <a:defRPr/>
            </a:pPr>
            <a:endParaRPr lang="en-US"/>
          </a:p>
        </p:txBody>
      </p:sp>
      <p:sp>
        <p:nvSpPr>
          <p:cNvPr id="5" name="Rectangle 4"/>
          <p:cNvSpPr>
            <a:spLocks noGrp="1" noChangeArrowheads="1"/>
          </p:cNvSpPr>
          <p:nvPr>
            <p:ph type="ftr" sz="quarter" idx="11"/>
          </p:nvPr>
        </p:nvSpPr>
        <p:spPr/>
        <p:txBody>
          <a:bodyPr/>
          <a:lstStyle>
            <a:lvl1pPr>
              <a:defRPr b="1" u="sng"/>
            </a:lvl1pPr>
          </a:lstStyle>
          <a:p>
            <a:pPr>
              <a:defRPr/>
            </a:pPr>
            <a:endParaRPr lang="en-US"/>
          </a:p>
        </p:txBody>
      </p:sp>
      <p:sp>
        <p:nvSpPr>
          <p:cNvPr id="6" name="Rectangle 5"/>
          <p:cNvSpPr>
            <a:spLocks noGrp="1" noChangeArrowheads="1"/>
          </p:cNvSpPr>
          <p:nvPr>
            <p:ph type="sldNum" sz="quarter" idx="12"/>
          </p:nvPr>
        </p:nvSpPr>
        <p:spPr/>
        <p:txBody>
          <a:bodyPr/>
          <a:lstStyle>
            <a:lvl1pPr>
              <a:defRPr sz="2000" b="1" u="sng"/>
            </a:lvl1pPr>
          </a:lstStyle>
          <a:p>
            <a:pPr>
              <a:defRPr/>
            </a:pPr>
            <a:fld id="{3474EE77-5536-4876-863D-6703CD8B158C}" type="slidenum">
              <a:rPr lang="en-US"/>
              <a:pPr>
                <a:defRPr/>
              </a:pPr>
              <a:t>‹#›</a:t>
            </a:fld>
            <a:endParaRPr lang="en-US"/>
          </a:p>
        </p:txBody>
      </p:sp>
    </p:spTree>
    <p:extLst>
      <p:ext uri="{BB962C8B-B14F-4D97-AF65-F5344CB8AC3E}">
        <p14:creationId xmlns:p14="http://schemas.microsoft.com/office/powerpoint/2010/main" val="286765491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dt" sz="half" idx="10"/>
          </p:nvPr>
        </p:nvSpPr>
        <p:spPr/>
        <p:txBody>
          <a:bodyPr/>
          <a:lstStyle>
            <a:lvl1pPr>
              <a:defRPr sz="2000" b="1" u="sng"/>
            </a:lvl1pPr>
          </a:lstStyle>
          <a:p>
            <a:pPr>
              <a:defRPr/>
            </a:pPr>
            <a:endParaRPr lang="en-US"/>
          </a:p>
        </p:txBody>
      </p:sp>
      <p:sp>
        <p:nvSpPr>
          <p:cNvPr id="5" name="Rectangle 4"/>
          <p:cNvSpPr>
            <a:spLocks noGrp="1" noChangeArrowheads="1"/>
          </p:cNvSpPr>
          <p:nvPr>
            <p:ph type="ftr" sz="quarter" idx="11"/>
          </p:nvPr>
        </p:nvSpPr>
        <p:spPr/>
        <p:txBody>
          <a:bodyPr/>
          <a:lstStyle>
            <a:lvl1pPr>
              <a:defRPr b="1" u="sng"/>
            </a:lvl1pPr>
          </a:lstStyle>
          <a:p>
            <a:pPr>
              <a:defRPr/>
            </a:pPr>
            <a:endParaRPr lang="en-US"/>
          </a:p>
        </p:txBody>
      </p:sp>
      <p:sp>
        <p:nvSpPr>
          <p:cNvPr id="6" name="Rectangle 5"/>
          <p:cNvSpPr>
            <a:spLocks noGrp="1" noChangeArrowheads="1"/>
          </p:cNvSpPr>
          <p:nvPr>
            <p:ph type="sldNum" sz="quarter" idx="12"/>
          </p:nvPr>
        </p:nvSpPr>
        <p:spPr/>
        <p:txBody>
          <a:bodyPr/>
          <a:lstStyle>
            <a:lvl1pPr>
              <a:defRPr sz="2000" b="1" u="sng"/>
            </a:lvl1pPr>
          </a:lstStyle>
          <a:p>
            <a:pPr>
              <a:defRPr/>
            </a:pPr>
            <a:fld id="{5181AC80-441B-40BA-8AFB-564B9F99F896}" type="slidenum">
              <a:rPr lang="en-US"/>
              <a:pPr>
                <a:defRPr/>
              </a:pPr>
              <a:t>‹#›</a:t>
            </a:fld>
            <a:endParaRPr lang="en-US"/>
          </a:p>
        </p:txBody>
      </p:sp>
    </p:spTree>
    <p:extLst>
      <p:ext uri="{BB962C8B-B14F-4D97-AF65-F5344CB8AC3E}">
        <p14:creationId xmlns:p14="http://schemas.microsoft.com/office/powerpoint/2010/main" val="206701108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dt" sz="half" idx="10"/>
          </p:nvPr>
        </p:nvSpPr>
        <p:spPr/>
        <p:txBody>
          <a:bodyPr/>
          <a:lstStyle>
            <a:lvl1pPr>
              <a:defRPr sz="2000" b="1" u="sng"/>
            </a:lvl1pPr>
          </a:lstStyle>
          <a:p>
            <a:pPr>
              <a:defRPr/>
            </a:pPr>
            <a:endParaRPr lang="en-US"/>
          </a:p>
        </p:txBody>
      </p:sp>
      <p:sp>
        <p:nvSpPr>
          <p:cNvPr id="6" name="Rectangle 4"/>
          <p:cNvSpPr>
            <a:spLocks noGrp="1" noChangeArrowheads="1"/>
          </p:cNvSpPr>
          <p:nvPr>
            <p:ph type="ftr" sz="quarter" idx="11"/>
          </p:nvPr>
        </p:nvSpPr>
        <p:spPr/>
        <p:txBody>
          <a:bodyPr/>
          <a:lstStyle>
            <a:lvl1pPr>
              <a:defRPr b="1" u="sng"/>
            </a:lvl1pPr>
          </a:lstStyle>
          <a:p>
            <a:pPr>
              <a:defRPr/>
            </a:pPr>
            <a:endParaRPr lang="en-US"/>
          </a:p>
        </p:txBody>
      </p:sp>
      <p:sp>
        <p:nvSpPr>
          <p:cNvPr id="7" name="Rectangle 5"/>
          <p:cNvSpPr>
            <a:spLocks noGrp="1" noChangeArrowheads="1"/>
          </p:cNvSpPr>
          <p:nvPr>
            <p:ph type="sldNum" sz="quarter" idx="12"/>
          </p:nvPr>
        </p:nvSpPr>
        <p:spPr/>
        <p:txBody>
          <a:bodyPr/>
          <a:lstStyle>
            <a:lvl1pPr>
              <a:defRPr sz="2000" b="1" u="sng"/>
            </a:lvl1pPr>
          </a:lstStyle>
          <a:p>
            <a:pPr>
              <a:defRPr/>
            </a:pPr>
            <a:fld id="{96A24C4B-53BF-45AB-82D1-8DB71FF13FEA}" type="slidenum">
              <a:rPr lang="en-US"/>
              <a:pPr>
                <a:defRPr/>
              </a:pPr>
              <a:t>‹#›</a:t>
            </a:fld>
            <a:endParaRPr lang="en-US"/>
          </a:p>
        </p:txBody>
      </p:sp>
    </p:spTree>
    <p:extLst>
      <p:ext uri="{BB962C8B-B14F-4D97-AF65-F5344CB8AC3E}">
        <p14:creationId xmlns:p14="http://schemas.microsoft.com/office/powerpoint/2010/main" val="348114041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dt" sz="half" idx="10"/>
          </p:nvPr>
        </p:nvSpPr>
        <p:spPr/>
        <p:txBody>
          <a:bodyPr/>
          <a:lstStyle>
            <a:lvl1pPr>
              <a:defRPr sz="2000" b="1" u="sng"/>
            </a:lvl1pPr>
          </a:lstStyle>
          <a:p>
            <a:pPr>
              <a:defRPr/>
            </a:pPr>
            <a:endParaRPr lang="en-US"/>
          </a:p>
        </p:txBody>
      </p:sp>
      <p:sp>
        <p:nvSpPr>
          <p:cNvPr id="8" name="Rectangle 4"/>
          <p:cNvSpPr>
            <a:spLocks noGrp="1" noChangeArrowheads="1"/>
          </p:cNvSpPr>
          <p:nvPr>
            <p:ph type="ftr" sz="quarter" idx="11"/>
          </p:nvPr>
        </p:nvSpPr>
        <p:spPr/>
        <p:txBody>
          <a:bodyPr/>
          <a:lstStyle>
            <a:lvl1pPr>
              <a:defRPr b="1" u="sng"/>
            </a:lvl1pPr>
          </a:lstStyle>
          <a:p>
            <a:pPr>
              <a:defRPr/>
            </a:pPr>
            <a:endParaRPr lang="en-US"/>
          </a:p>
        </p:txBody>
      </p:sp>
      <p:sp>
        <p:nvSpPr>
          <p:cNvPr id="9" name="Rectangle 5"/>
          <p:cNvSpPr>
            <a:spLocks noGrp="1" noChangeArrowheads="1"/>
          </p:cNvSpPr>
          <p:nvPr>
            <p:ph type="sldNum" sz="quarter" idx="12"/>
          </p:nvPr>
        </p:nvSpPr>
        <p:spPr/>
        <p:txBody>
          <a:bodyPr/>
          <a:lstStyle>
            <a:lvl1pPr>
              <a:defRPr sz="2000" b="1" u="sng"/>
            </a:lvl1pPr>
          </a:lstStyle>
          <a:p>
            <a:pPr>
              <a:defRPr/>
            </a:pPr>
            <a:fld id="{0E432B34-307B-466A-AAA3-BA31A26A84FB}" type="slidenum">
              <a:rPr lang="en-US"/>
              <a:pPr>
                <a:defRPr/>
              </a:pPr>
              <a:t>‹#›</a:t>
            </a:fld>
            <a:endParaRPr lang="en-US"/>
          </a:p>
        </p:txBody>
      </p:sp>
    </p:spTree>
    <p:extLst>
      <p:ext uri="{BB962C8B-B14F-4D97-AF65-F5344CB8AC3E}">
        <p14:creationId xmlns:p14="http://schemas.microsoft.com/office/powerpoint/2010/main" val="392751296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sz="quarter" idx="10"/>
          </p:nvPr>
        </p:nvSpPr>
        <p:spPr>
          <a:xfrm>
            <a:off x="8458200" y="6553200"/>
            <a:ext cx="685800" cy="203200"/>
          </a:xfrm>
        </p:spPr>
        <p:txBody>
          <a:bodyPr/>
          <a:lstStyle>
            <a:lvl1pPr>
              <a:defRPr sz="1200" b="0" u="none"/>
            </a:lvl1pPr>
          </a:lstStyle>
          <a:p>
            <a:pPr>
              <a:defRPr/>
            </a:pPr>
            <a:fld id="{2EB3DEF1-F8EC-4E70-ABF6-8302B627033D}" type="slidenum">
              <a:rPr lang="en-US"/>
              <a:pPr>
                <a:defRPr/>
              </a:pPr>
              <a:t>‹#›</a:t>
            </a:fld>
            <a:endParaRPr lang="en-US"/>
          </a:p>
        </p:txBody>
      </p:sp>
    </p:spTree>
    <p:extLst>
      <p:ext uri="{BB962C8B-B14F-4D97-AF65-F5344CB8AC3E}">
        <p14:creationId xmlns:p14="http://schemas.microsoft.com/office/powerpoint/2010/main" val="131629084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p:txBody>
          <a:bodyPr/>
          <a:lstStyle>
            <a:lvl1pPr>
              <a:defRPr sz="2000" b="1" u="sng"/>
            </a:lvl1pPr>
          </a:lstStyle>
          <a:p>
            <a:pPr>
              <a:defRPr/>
            </a:pPr>
            <a:endParaRPr lang="en-US"/>
          </a:p>
        </p:txBody>
      </p:sp>
      <p:sp>
        <p:nvSpPr>
          <p:cNvPr id="3" name="Rectangle 4"/>
          <p:cNvSpPr>
            <a:spLocks noGrp="1" noChangeArrowheads="1"/>
          </p:cNvSpPr>
          <p:nvPr>
            <p:ph type="ftr" sz="quarter" idx="11"/>
          </p:nvPr>
        </p:nvSpPr>
        <p:spPr/>
        <p:txBody>
          <a:bodyPr/>
          <a:lstStyle>
            <a:lvl1pPr>
              <a:defRPr b="1" u="sng"/>
            </a:lvl1pPr>
          </a:lstStyle>
          <a:p>
            <a:pPr>
              <a:defRPr/>
            </a:pPr>
            <a:endParaRPr lang="en-US"/>
          </a:p>
        </p:txBody>
      </p:sp>
      <p:sp>
        <p:nvSpPr>
          <p:cNvPr id="4" name="Rectangle 5"/>
          <p:cNvSpPr>
            <a:spLocks noGrp="1" noChangeArrowheads="1"/>
          </p:cNvSpPr>
          <p:nvPr>
            <p:ph type="sldNum" sz="quarter" idx="12"/>
          </p:nvPr>
        </p:nvSpPr>
        <p:spPr/>
        <p:txBody>
          <a:bodyPr/>
          <a:lstStyle>
            <a:lvl1pPr>
              <a:defRPr sz="2000" b="1" u="sng"/>
            </a:lvl1pPr>
          </a:lstStyle>
          <a:p>
            <a:pPr>
              <a:defRPr/>
            </a:pPr>
            <a:fld id="{763EE9D2-6740-4EB4-8E51-1885D7A82E8F}" type="slidenum">
              <a:rPr lang="en-US"/>
              <a:pPr>
                <a:defRPr/>
              </a:pPr>
              <a:t>‹#›</a:t>
            </a:fld>
            <a:endParaRPr lang="en-US"/>
          </a:p>
        </p:txBody>
      </p:sp>
    </p:spTree>
    <p:extLst>
      <p:ext uri="{BB962C8B-B14F-4D97-AF65-F5344CB8AC3E}">
        <p14:creationId xmlns:p14="http://schemas.microsoft.com/office/powerpoint/2010/main" val="298296869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dt" sz="half" idx="10"/>
          </p:nvPr>
        </p:nvSpPr>
        <p:spPr/>
        <p:txBody>
          <a:bodyPr/>
          <a:lstStyle>
            <a:lvl1pPr>
              <a:defRPr sz="2000" b="1" u="sng"/>
            </a:lvl1pPr>
          </a:lstStyle>
          <a:p>
            <a:pPr>
              <a:defRPr/>
            </a:pPr>
            <a:endParaRPr lang="en-US"/>
          </a:p>
        </p:txBody>
      </p:sp>
      <p:sp>
        <p:nvSpPr>
          <p:cNvPr id="6" name="Rectangle 4"/>
          <p:cNvSpPr>
            <a:spLocks noGrp="1" noChangeArrowheads="1"/>
          </p:cNvSpPr>
          <p:nvPr>
            <p:ph type="ftr" sz="quarter" idx="11"/>
          </p:nvPr>
        </p:nvSpPr>
        <p:spPr/>
        <p:txBody>
          <a:bodyPr/>
          <a:lstStyle>
            <a:lvl1pPr>
              <a:defRPr b="1" u="sng"/>
            </a:lvl1pPr>
          </a:lstStyle>
          <a:p>
            <a:pPr>
              <a:defRPr/>
            </a:pPr>
            <a:endParaRPr lang="en-US"/>
          </a:p>
        </p:txBody>
      </p:sp>
      <p:sp>
        <p:nvSpPr>
          <p:cNvPr id="7" name="Rectangle 5"/>
          <p:cNvSpPr>
            <a:spLocks noGrp="1" noChangeArrowheads="1"/>
          </p:cNvSpPr>
          <p:nvPr>
            <p:ph type="sldNum" sz="quarter" idx="12"/>
          </p:nvPr>
        </p:nvSpPr>
        <p:spPr/>
        <p:txBody>
          <a:bodyPr/>
          <a:lstStyle>
            <a:lvl1pPr>
              <a:defRPr sz="2000" b="1" u="sng"/>
            </a:lvl1pPr>
          </a:lstStyle>
          <a:p>
            <a:pPr>
              <a:defRPr/>
            </a:pPr>
            <a:fld id="{38FB292F-F170-4EEA-AE66-F927E91CC413}" type="slidenum">
              <a:rPr lang="en-US"/>
              <a:pPr>
                <a:defRPr/>
              </a:pPr>
              <a:t>‹#›</a:t>
            </a:fld>
            <a:endParaRPr lang="en-US"/>
          </a:p>
        </p:txBody>
      </p:sp>
    </p:spTree>
    <p:extLst>
      <p:ext uri="{BB962C8B-B14F-4D97-AF65-F5344CB8AC3E}">
        <p14:creationId xmlns:p14="http://schemas.microsoft.com/office/powerpoint/2010/main" val="285518799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095554" y="152400"/>
            <a:ext cx="6435305" cy="694493"/>
          </a:xfrm>
          <a:prstGeom prst="rect">
            <a:avLst/>
          </a:prstGeom>
        </p:spPr>
        <p:txBody>
          <a:bodyPr/>
          <a:lstStyle>
            <a:lvl1pPr algn="ctr">
              <a:defRPr sz="3200" i="0"/>
            </a:lvl1pPr>
          </a:lstStyle>
          <a:p>
            <a:r>
              <a:rPr lang="en-US" dirty="0"/>
              <a:t>Click to edit Master title style</a:t>
            </a:r>
          </a:p>
        </p:txBody>
      </p:sp>
      <p:sp>
        <p:nvSpPr>
          <p:cNvPr id="3" name="Content Placeholder 2"/>
          <p:cNvSpPr>
            <a:spLocks noGrp="1"/>
          </p:cNvSpPr>
          <p:nvPr>
            <p:ph idx="1"/>
            <p:custDataLst>
              <p:tags r:id="rId2"/>
            </p:custDataLst>
          </p:nvPr>
        </p:nvSpPr>
        <p:spPr>
          <a:xfrm>
            <a:off x="273893" y="1139885"/>
            <a:ext cx="8438786" cy="4324350"/>
          </a:xfrm>
        </p:spPr>
        <p:txBody>
          <a:bodyPr/>
          <a:lstStyle>
            <a:lvl2pPr marL="628650" indent="-284163">
              <a:defRPr b="0"/>
            </a:lvl2pPr>
            <a:lvl3pPr marL="974725" indent="-285750">
              <a:defRPr sz="1800" b="0"/>
            </a:lvl3pPr>
            <a:lvl4pPr marL="1371600" indent="-285750">
              <a:defRPr sz="1600"/>
            </a:lvl4pPr>
            <a:lvl5pPr marL="1768475" indent="-293688">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noChangeArrowheads="1"/>
          </p:cNvSpPr>
          <p:nvPr>
            <p:ph type="sldNum" sz="quarter" idx="10"/>
            <p:custDataLst>
              <p:tags r:id="rId3"/>
            </p:custDataLst>
          </p:nvPr>
        </p:nvSpPr>
        <p:spPr>
          <a:xfrm>
            <a:off x="7988300" y="6524625"/>
            <a:ext cx="1143000" cy="304800"/>
          </a:xfrm>
          <a:prstGeom prst="rect">
            <a:avLst/>
          </a:prstGeom>
        </p:spPr>
        <p:txBody>
          <a:bodyPr/>
          <a:lstStyle>
            <a:lvl1pPr>
              <a:defRPr>
                <a:cs typeface="+mn-cs"/>
              </a:defRPr>
            </a:lvl1pPr>
          </a:lstStyle>
          <a:p>
            <a:pPr>
              <a:defRPr/>
            </a:pPr>
            <a:fld id="{E642D102-6127-4C83-914E-CBB4CB7F0BB2}" type="slidenum">
              <a:rPr lang="en-US"/>
              <a:pPr>
                <a:defRPr/>
              </a:pPr>
              <a:t>‹#›</a:t>
            </a:fld>
            <a:endParaRPr lang="en-US">
              <a:solidFill>
                <a:schemeClr val="bg2"/>
              </a:solidFill>
            </a:endParaRPr>
          </a:p>
        </p:txBody>
      </p:sp>
      <p:pic>
        <p:nvPicPr>
          <p:cNvPr id="5" name="Picture 17" descr="AFIT(good)"/>
          <p:cNvPicPr>
            <a:picLocks noChangeAspect="1" noChangeArrowheads="1"/>
          </p:cNvPicPr>
          <p:nvPr userDrawn="1"/>
        </p:nvPicPr>
        <p:blipFill>
          <a:blip r:embed="rId5" cstate="print">
            <a:duotone>
              <a:prstClr val="black"/>
              <a:schemeClr val="accent2">
                <a:tint val="45000"/>
                <a:satMod val="400000"/>
              </a:schemeClr>
            </a:duotone>
          </a:blip>
          <a:srcRect/>
          <a:stretch>
            <a:fillRect/>
          </a:stretch>
        </p:blipFill>
        <p:spPr bwMode="auto">
          <a:xfrm>
            <a:off x="7620000" y="152400"/>
            <a:ext cx="1447800" cy="694493"/>
          </a:xfrm>
          <a:prstGeom prst="rect">
            <a:avLst/>
          </a:prstGeom>
          <a:noFill/>
          <a:ln w="9525">
            <a:noFill/>
            <a:miter lim="800000"/>
            <a:headEnd/>
            <a:tailEnd/>
          </a:ln>
        </p:spPr>
      </p:pic>
    </p:spTree>
    <p:extLst>
      <p:ext uri="{BB962C8B-B14F-4D97-AF65-F5344CB8AC3E}">
        <p14:creationId xmlns:p14="http://schemas.microsoft.com/office/powerpoint/2010/main" val="37737772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dt" sz="half" idx="10"/>
          </p:nvPr>
        </p:nvSpPr>
        <p:spPr/>
        <p:txBody>
          <a:bodyPr/>
          <a:lstStyle>
            <a:lvl1pPr>
              <a:defRPr sz="2000" b="1" u="sng"/>
            </a:lvl1pPr>
          </a:lstStyle>
          <a:p>
            <a:pPr>
              <a:defRPr/>
            </a:pPr>
            <a:endParaRPr lang="en-US"/>
          </a:p>
        </p:txBody>
      </p:sp>
      <p:sp>
        <p:nvSpPr>
          <p:cNvPr id="6" name="Rectangle 4"/>
          <p:cNvSpPr>
            <a:spLocks noGrp="1" noChangeArrowheads="1"/>
          </p:cNvSpPr>
          <p:nvPr>
            <p:ph type="ftr" sz="quarter" idx="11"/>
          </p:nvPr>
        </p:nvSpPr>
        <p:spPr/>
        <p:txBody>
          <a:bodyPr/>
          <a:lstStyle>
            <a:lvl1pPr>
              <a:defRPr b="1" u="sng"/>
            </a:lvl1pPr>
          </a:lstStyle>
          <a:p>
            <a:pPr>
              <a:defRPr/>
            </a:pPr>
            <a:endParaRPr lang="en-US"/>
          </a:p>
        </p:txBody>
      </p:sp>
      <p:sp>
        <p:nvSpPr>
          <p:cNvPr id="7" name="Rectangle 5"/>
          <p:cNvSpPr>
            <a:spLocks noGrp="1" noChangeArrowheads="1"/>
          </p:cNvSpPr>
          <p:nvPr>
            <p:ph type="sldNum" sz="quarter" idx="12"/>
          </p:nvPr>
        </p:nvSpPr>
        <p:spPr/>
        <p:txBody>
          <a:bodyPr/>
          <a:lstStyle>
            <a:lvl1pPr>
              <a:defRPr sz="2000" b="1" u="sng"/>
            </a:lvl1pPr>
          </a:lstStyle>
          <a:p>
            <a:pPr>
              <a:defRPr/>
            </a:pPr>
            <a:fld id="{53C2B372-8611-4FC4-B325-D94E29E59C19}" type="slidenum">
              <a:rPr lang="en-US"/>
              <a:pPr>
                <a:defRPr/>
              </a:pPr>
              <a:t>‹#›</a:t>
            </a:fld>
            <a:endParaRPr lang="en-US"/>
          </a:p>
        </p:txBody>
      </p:sp>
    </p:spTree>
    <p:extLst>
      <p:ext uri="{BB962C8B-B14F-4D97-AF65-F5344CB8AC3E}">
        <p14:creationId xmlns:p14="http://schemas.microsoft.com/office/powerpoint/2010/main" val="359168905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sz="half" idx="10"/>
          </p:nvPr>
        </p:nvSpPr>
        <p:spPr/>
        <p:txBody>
          <a:bodyPr/>
          <a:lstStyle>
            <a:lvl1pPr>
              <a:defRPr sz="2000" b="1" u="sng"/>
            </a:lvl1pPr>
          </a:lstStyle>
          <a:p>
            <a:pPr>
              <a:defRPr/>
            </a:pPr>
            <a:endParaRPr lang="en-US"/>
          </a:p>
        </p:txBody>
      </p:sp>
      <p:sp>
        <p:nvSpPr>
          <p:cNvPr id="5" name="Rectangle 4"/>
          <p:cNvSpPr>
            <a:spLocks noGrp="1" noChangeArrowheads="1"/>
          </p:cNvSpPr>
          <p:nvPr>
            <p:ph type="ftr" sz="quarter" idx="11"/>
          </p:nvPr>
        </p:nvSpPr>
        <p:spPr/>
        <p:txBody>
          <a:bodyPr/>
          <a:lstStyle>
            <a:lvl1pPr>
              <a:defRPr b="1" u="sng"/>
            </a:lvl1pPr>
          </a:lstStyle>
          <a:p>
            <a:pPr>
              <a:defRPr/>
            </a:pPr>
            <a:endParaRPr lang="en-US"/>
          </a:p>
        </p:txBody>
      </p:sp>
      <p:sp>
        <p:nvSpPr>
          <p:cNvPr id="6" name="Rectangle 5"/>
          <p:cNvSpPr>
            <a:spLocks noGrp="1" noChangeArrowheads="1"/>
          </p:cNvSpPr>
          <p:nvPr>
            <p:ph type="sldNum" sz="quarter" idx="12"/>
          </p:nvPr>
        </p:nvSpPr>
        <p:spPr/>
        <p:txBody>
          <a:bodyPr/>
          <a:lstStyle>
            <a:lvl1pPr>
              <a:defRPr sz="2000" b="1" u="sng"/>
            </a:lvl1pPr>
          </a:lstStyle>
          <a:p>
            <a:pPr>
              <a:defRPr/>
            </a:pPr>
            <a:fld id="{5DADD32A-06D5-4544-9FAD-502FB3D61DF9}" type="slidenum">
              <a:rPr lang="en-US"/>
              <a:pPr>
                <a:defRPr/>
              </a:pPr>
              <a:t>‹#›</a:t>
            </a:fld>
            <a:endParaRPr lang="en-US"/>
          </a:p>
        </p:txBody>
      </p:sp>
    </p:spTree>
    <p:extLst>
      <p:ext uri="{BB962C8B-B14F-4D97-AF65-F5344CB8AC3E}">
        <p14:creationId xmlns:p14="http://schemas.microsoft.com/office/powerpoint/2010/main" val="2762339950"/>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175"/>
            <a:ext cx="2057400" cy="61293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175"/>
            <a:ext cx="6019800" cy="6129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dt" sz="half" idx="10"/>
          </p:nvPr>
        </p:nvSpPr>
        <p:spPr/>
        <p:txBody>
          <a:bodyPr/>
          <a:lstStyle>
            <a:lvl1pPr>
              <a:defRPr sz="2000" b="1" u="sng"/>
            </a:lvl1pPr>
          </a:lstStyle>
          <a:p>
            <a:pPr>
              <a:defRPr/>
            </a:pPr>
            <a:endParaRPr lang="en-US"/>
          </a:p>
        </p:txBody>
      </p:sp>
      <p:sp>
        <p:nvSpPr>
          <p:cNvPr id="5" name="Rectangle 4"/>
          <p:cNvSpPr>
            <a:spLocks noGrp="1" noChangeArrowheads="1"/>
          </p:cNvSpPr>
          <p:nvPr>
            <p:ph type="ftr" sz="quarter" idx="11"/>
          </p:nvPr>
        </p:nvSpPr>
        <p:spPr/>
        <p:txBody>
          <a:bodyPr/>
          <a:lstStyle>
            <a:lvl1pPr>
              <a:defRPr b="1" u="sng"/>
            </a:lvl1pPr>
          </a:lstStyle>
          <a:p>
            <a:pPr>
              <a:defRPr/>
            </a:pPr>
            <a:endParaRPr lang="en-US"/>
          </a:p>
        </p:txBody>
      </p:sp>
      <p:sp>
        <p:nvSpPr>
          <p:cNvPr id="6" name="Rectangle 5"/>
          <p:cNvSpPr>
            <a:spLocks noGrp="1" noChangeArrowheads="1"/>
          </p:cNvSpPr>
          <p:nvPr>
            <p:ph type="sldNum" sz="quarter" idx="12"/>
          </p:nvPr>
        </p:nvSpPr>
        <p:spPr/>
        <p:txBody>
          <a:bodyPr/>
          <a:lstStyle>
            <a:lvl1pPr>
              <a:defRPr sz="2000" b="1" u="sng"/>
            </a:lvl1pPr>
          </a:lstStyle>
          <a:p>
            <a:pPr>
              <a:defRPr/>
            </a:pPr>
            <a:fld id="{C66A5665-9F6E-4242-9F9D-9A94E971FCE4}" type="slidenum">
              <a:rPr lang="en-US"/>
              <a:pPr>
                <a:defRPr/>
              </a:pPr>
              <a:t>‹#›</a:t>
            </a:fld>
            <a:endParaRPr lang="en-US"/>
          </a:p>
        </p:txBody>
      </p:sp>
    </p:spTree>
    <p:extLst>
      <p:ext uri="{BB962C8B-B14F-4D97-AF65-F5344CB8AC3E}">
        <p14:creationId xmlns:p14="http://schemas.microsoft.com/office/powerpoint/2010/main" val="108039378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3175"/>
            <a:ext cx="8229600" cy="6129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3"/>
          <p:cNvSpPr>
            <a:spLocks noGrp="1" noChangeArrowheads="1"/>
          </p:cNvSpPr>
          <p:nvPr>
            <p:ph type="dt" sz="half" idx="10"/>
          </p:nvPr>
        </p:nvSpPr>
        <p:spPr/>
        <p:txBody>
          <a:bodyPr/>
          <a:lstStyle>
            <a:lvl1pPr>
              <a:defRPr sz="2000" b="1" u="sng"/>
            </a:lvl1pPr>
          </a:lstStyle>
          <a:p>
            <a:pPr>
              <a:defRPr/>
            </a:pPr>
            <a:endParaRPr lang="en-US"/>
          </a:p>
        </p:txBody>
      </p:sp>
      <p:sp>
        <p:nvSpPr>
          <p:cNvPr id="4" name="Rectangle 4"/>
          <p:cNvSpPr>
            <a:spLocks noGrp="1" noChangeArrowheads="1"/>
          </p:cNvSpPr>
          <p:nvPr>
            <p:ph type="ftr" sz="quarter" idx="11"/>
          </p:nvPr>
        </p:nvSpPr>
        <p:spPr/>
        <p:txBody>
          <a:bodyPr/>
          <a:lstStyle>
            <a:lvl1pPr>
              <a:defRPr b="1" u="sng"/>
            </a:lvl1pPr>
          </a:lstStyle>
          <a:p>
            <a:pPr>
              <a:defRPr/>
            </a:pPr>
            <a:endParaRPr lang="en-US"/>
          </a:p>
        </p:txBody>
      </p:sp>
      <p:sp>
        <p:nvSpPr>
          <p:cNvPr id="5" name="Rectangle 5"/>
          <p:cNvSpPr>
            <a:spLocks noGrp="1" noChangeArrowheads="1"/>
          </p:cNvSpPr>
          <p:nvPr>
            <p:ph type="sldNum" sz="quarter" idx="12"/>
          </p:nvPr>
        </p:nvSpPr>
        <p:spPr/>
        <p:txBody>
          <a:bodyPr/>
          <a:lstStyle>
            <a:lvl1pPr>
              <a:defRPr sz="2000" b="1" u="sng"/>
            </a:lvl1pPr>
          </a:lstStyle>
          <a:p>
            <a:pPr>
              <a:defRPr/>
            </a:pPr>
            <a:fld id="{AFC6B57A-491D-48A0-9183-91C7C8949E84}" type="slidenum">
              <a:rPr lang="en-US"/>
              <a:pPr>
                <a:defRPr/>
              </a:pPr>
              <a:t>‹#›</a:t>
            </a:fld>
            <a:endParaRPr lang="en-US"/>
          </a:p>
        </p:txBody>
      </p:sp>
    </p:spTree>
    <p:extLst>
      <p:ext uri="{BB962C8B-B14F-4D97-AF65-F5344CB8AC3E}">
        <p14:creationId xmlns:p14="http://schemas.microsoft.com/office/powerpoint/2010/main" val="197643670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noChangeArrowheads="1"/>
          </p:cNvSpPr>
          <p:nvPr>
            <p:ph type="sldNum" sz="quarter" idx="10"/>
          </p:nvPr>
        </p:nvSpPr>
        <p:spPr>
          <a:xfrm>
            <a:off x="7988300" y="6524625"/>
            <a:ext cx="1143000" cy="304800"/>
          </a:xfrm>
          <a:prstGeom prst="rect">
            <a:avLst/>
          </a:prstGeom>
        </p:spPr>
        <p:txBody>
          <a:bodyPr/>
          <a:lstStyle>
            <a:lvl1pPr>
              <a:defRPr>
                <a:cs typeface="+mn-cs"/>
              </a:defRPr>
            </a:lvl1pPr>
          </a:lstStyle>
          <a:p>
            <a:pPr>
              <a:defRPr/>
            </a:pPr>
            <a:fld id="{95592D88-4C7F-479B-AA74-1F27B7AEFB2F}" type="slidenum">
              <a:rPr lang="en-US"/>
              <a:pPr>
                <a:defRPr/>
              </a:pPr>
              <a:t>‹#›</a:t>
            </a:fld>
            <a:endParaRPr lang="en-US">
              <a:solidFill>
                <a:schemeClr val="bg2"/>
              </a:solidFill>
            </a:endParaRPr>
          </a:p>
        </p:txBody>
      </p:sp>
    </p:spTree>
    <p:extLst>
      <p:ext uri="{BB962C8B-B14F-4D97-AF65-F5344CB8AC3E}">
        <p14:creationId xmlns:p14="http://schemas.microsoft.com/office/powerpoint/2010/main" val="3681731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00100" y="1536700"/>
            <a:ext cx="3989388" cy="4324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41888" y="1536700"/>
            <a:ext cx="3989387" cy="43243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sldNum" sz="quarter" idx="10"/>
          </p:nvPr>
        </p:nvSpPr>
        <p:spPr>
          <a:xfrm>
            <a:off x="7988300" y="6524625"/>
            <a:ext cx="1143000" cy="304800"/>
          </a:xfrm>
          <a:prstGeom prst="rect">
            <a:avLst/>
          </a:prstGeom>
        </p:spPr>
        <p:txBody>
          <a:bodyPr/>
          <a:lstStyle>
            <a:lvl1pPr>
              <a:defRPr>
                <a:cs typeface="+mn-cs"/>
              </a:defRPr>
            </a:lvl1pPr>
          </a:lstStyle>
          <a:p>
            <a:pPr>
              <a:defRPr/>
            </a:pPr>
            <a:fld id="{8C7A12CA-3EF0-44CE-92D5-513D06DE291D}" type="slidenum">
              <a:rPr lang="en-US"/>
              <a:pPr>
                <a:defRPr/>
              </a:pPr>
              <a:t>‹#›</a:t>
            </a:fld>
            <a:endParaRPr lang="en-US">
              <a:solidFill>
                <a:schemeClr val="bg2"/>
              </a:solidFill>
            </a:endParaRPr>
          </a:p>
        </p:txBody>
      </p:sp>
    </p:spTree>
    <p:extLst>
      <p:ext uri="{BB962C8B-B14F-4D97-AF65-F5344CB8AC3E}">
        <p14:creationId xmlns:p14="http://schemas.microsoft.com/office/powerpoint/2010/main" val="2664374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sldNum" sz="quarter" idx="10"/>
          </p:nvPr>
        </p:nvSpPr>
        <p:spPr>
          <a:xfrm>
            <a:off x="7988300" y="6524625"/>
            <a:ext cx="1143000" cy="304800"/>
          </a:xfrm>
          <a:prstGeom prst="rect">
            <a:avLst/>
          </a:prstGeom>
        </p:spPr>
        <p:txBody>
          <a:bodyPr/>
          <a:lstStyle>
            <a:lvl1pPr>
              <a:defRPr>
                <a:cs typeface="+mn-cs"/>
              </a:defRPr>
            </a:lvl1pPr>
          </a:lstStyle>
          <a:p>
            <a:pPr>
              <a:defRPr/>
            </a:pPr>
            <a:fld id="{739AD4BB-EC7F-4D5E-B184-89330C80547D}" type="slidenum">
              <a:rPr lang="en-US"/>
              <a:pPr>
                <a:defRPr/>
              </a:pPr>
              <a:t>‹#›</a:t>
            </a:fld>
            <a:endParaRPr lang="en-US">
              <a:solidFill>
                <a:schemeClr val="bg2"/>
              </a:solidFill>
            </a:endParaRPr>
          </a:p>
        </p:txBody>
      </p:sp>
    </p:spTree>
    <p:extLst>
      <p:ext uri="{BB962C8B-B14F-4D97-AF65-F5344CB8AC3E}">
        <p14:creationId xmlns:p14="http://schemas.microsoft.com/office/powerpoint/2010/main" val="887990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Rectangle 3"/>
          <p:cNvSpPr>
            <a:spLocks noGrp="1" noChangeArrowheads="1"/>
          </p:cNvSpPr>
          <p:nvPr>
            <p:ph type="sldNum" sz="quarter" idx="10"/>
          </p:nvPr>
        </p:nvSpPr>
        <p:spPr>
          <a:xfrm>
            <a:off x="7988300" y="6524625"/>
            <a:ext cx="1143000" cy="304800"/>
          </a:xfrm>
          <a:prstGeom prst="rect">
            <a:avLst/>
          </a:prstGeom>
        </p:spPr>
        <p:txBody>
          <a:bodyPr/>
          <a:lstStyle>
            <a:lvl1pPr>
              <a:defRPr>
                <a:cs typeface="+mn-cs"/>
              </a:defRPr>
            </a:lvl1pPr>
          </a:lstStyle>
          <a:p>
            <a:pPr>
              <a:defRPr/>
            </a:pPr>
            <a:fld id="{874EA89C-6B81-4D85-9345-C1EDAB18D1DD}" type="slidenum">
              <a:rPr lang="en-US"/>
              <a:pPr>
                <a:defRPr/>
              </a:pPr>
              <a:t>‹#›</a:t>
            </a:fld>
            <a:endParaRPr lang="en-US">
              <a:solidFill>
                <a:schemeClr val="bg2"/>
              </a:solidFill>
            </a:endParaRPr>
          </a:p>
        </p:txBody>
      </p:sp>
    </p:spTree>
    <p:extLst>
      <p:ext uri="{BB962C8B-B14F-4D97-AF65-F5344CB8AC3E}">
        <p14:creationId xmlns:p14="http://schemas.microsoft.com/office/powerpoint/2010/main" val="3331401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xfrm>
            <a:off x="7988300" y="6524625"/>
            <a:ext cx="1143000" cy="304800"/>
          </a:xfrm>
          <a:prstGeom prst="rect">
            <a:avLst/>
          </a:prstGeom>
        </p:spPr>
        <p:txBody>
          <a:bodyPr/>
          <a:lstStyle>
            <a:lvl1pPr>
              <a:defRPr>
                <a:cs typeface="+mn-cs"/>
              </a:defRPr>
            </a:lvl1pPr>
          </a:lstStyle>
          <a:p>
            <a:pPr>
              <a:defRPr/>
            </a:pPr>
            <a:fld id="{0F8D7B88-9704-4760-981A-DC0D62026735}" type="slidenum">
              <a:rPr lang="en-US"/>
              <a:pPr>
                <a:defRPr/>
              </a:pPr>
              <a:t>‹#›</a:t>
            </a:fld>
            <a:endParaRPr lang="en-US">
              <a:solidFill>
                <a:schemeClr val="bg2"/>
              </a:solidFill>
            </a:endParaRPr>
          </a:p>
        </p:txBody>
      </p:sp>
    </p:spTree>
    <p:extLst>
      <p:ext uri="{BB962C8B-B14F-4D97-AF65-F5344CB8AC3E}">
        <p14:creationId xmlns:p14="http://schemas.microsoft.com/office/powerpoint/2010/main" val="4139951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sldNum" sz="quarter" idx="10"/>
          </p:nvPr>
        </p:nvSpPr>
        <p:spPr>
          <a:xfrm>
            <a:off x="7988300" y="6524625"/>
            <a:ext cx="1143000" cy="304800"/>
          </a:xfrm>
          <a:prstGeom prst="rect">
            <a:avLst/>
          </a:prstGeom>
        </p:spPr>
        <p:txBody>
          <a:bodyPr/>
          <a:lstStyle>
            <a:lvl1pPr>
              <a:defRPr>
                <a:cs typeface="+mn-cs"/>
              </a:defRPr>
            </a:lvl1pPr>
          </a:lstStyle>
          <a:p>
            <a:pPr>
              <a:defRPr/>
            </a:pPr>
            <a:fld id="{79FE1AB4-8D89-434D-85CC-B0C79482085A}" type="slidenum">
              <a:rPr lang="en-US"/>
              <a:pPr>
                <a:defRPr/>
              </a:pPr>
              <a:t>‹#›</a:t>
            </a:fld>
            <a:endParaRPr lang="en-US">
              <a:solidFill>
                <a:schemeClr val="bg2"/>
              </a:solidFill>
            </a:endParaRPr>
          </a:p>
        </p:txBody>
      </p:sp>
    </p:spTree>
    <p:extLst>
      <p:ext uri="{BB962C8B-B14F-4D97-AF65-F5344CB8AC3E}">
        <p14:creationId xmlns:p14="http://schemas.microsoft.com/office/powerpoint/2010/main" val="2204592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sldNum" sz="quarter" idx="10"/>
          </p:nvPr>
        </p:nvSpPr>
        <p:spPr>
          <a:xfrm>
            <a:off x="7988300" y="6524625"/>
            <a:ext cx="1143000" cy="304800"/>
          </a:xfrm>
          <a:prstGeom prst="rect">
            <a:avLst/>
          </a:prstGeom>
        </p:spPr>
        <p:txBody>
          <a:bodyPr/>
          <a:lstStyle>
            <a:lvl1pPr>
              <a:defRPr>
                <a:cs typeface="+mn-cs"/>
              </a:defRPr>
            </a:lvl1pPr>
          </a:lstStyle>
          <a:p>
            <a:pPr>
              <a:defRPr/>
            </a:pPr>
            <a:fld id="{7F3EAC1C-DBCE-4FAE-AC77-0F381F3501CF}" type="slidenum">
              <a:rPr lang="en-US"/>
              <a:pPr>
                <a:defRPr/>
              </a:pPr>
              <a:t>‹#›</a:t>
            </a:fld>
            <a:endParaRPr lang="en-US">
              <a:solidFill>
                <a:schemeClr val="bg2"/>
              </a:solidFill>
            </a:endParaRPr>
          </a:p>
        </p:txBody>
      </p:sp>
    </p:spTree>
    <p:extLst>
      <p:ext uri="{BB962C8B-B14F-4D97-AF65-F5344CB8AC3E}">
        <p14:creationId xmlns:p14="http://schemas.microsoft.com/office/powerpoint/2010/main" val="192116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custDataLst>
              <p:tags r:id="rId13"/>
            </p:custDataLst>
          </p:nvPr>
        </p:nvSpPr>
        <p:spPr bwMode="auto">
          <a:xfrm>
            <a:off x="800100" y="1536700"/>
            <a:ext cx="8131175"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23558" name="Line 6"/>
          <p:cNvSpPr>
            <a:spLocks noChangeShapeType="1"/>
          </p:cNvSpPr>
          <p:nvPr>
            <p:custDataLst>
              <p:tags r:id="rId14"/>
            </p:custDataLst>
          </p:nvPr>
        </p:nvSpPr>
        <p:spPr bwMode="auto">
          <a:xfrm>
            <a:off x="381000" y="990372"/>
            <a:ext cx="8382000" cy="0"/>
          </a:xfrm>
          <a:prstGeom prst="line">
            <a:avLst/>
          </a:prstGeom>
          <a:noFill/>
          <a:ln w="57150">
            <a:solidFill>
              <a:srgbClr val="0C2D83"/>
            </a:solidFill>
            <a:round/>
            <a:headEnd/>
            <a:tailEnd/>
          </a:ln>
          <a:effectLst/>
        </p:spPr>
        <p:txBody>
          <a:bodyPr wrap="none" anchor="ctr"/>
          <a:lstStyle/>
          <a:p>
            <a:pPr eaLnBrk="0" hangingPunct="0">
              <a:lnSpc>
                <a:spcPct val="105000"/>
              </a:lnSpc>
              <a:spcBef>
                <a:spcPct val="20000"/>
              </a:spcBef>
              <a:buClr>
                <a:srgbClr val="151C77"/>
              </a:buClr>
              <a:buSzPct val="80000"/>
              <a:buFont typeface="Wingdings" pitchFamily="2" charset="2"/>
              <a:buNone/>
              <a:defRPr/>
            </a:pPr>
            <a:endParaRPr lang="en-US">
              <a:cs typeface="+mn-cs"/>
            </a:endParaRPr>
          </a:p>
        </p:txBody>
      </p:sp>
      <p:sp>
        <p:nvSpPr>
          <p:cNvPr id="6" name="Rectangle 5"/>
          <p:cNvSpPr txBox="1">
            <a:spLocks noChangeArrowheads="1"/>
          </p:cNvSpPr>
          <p:nvPr userDrawn="1">
            <p:custDataLst>
              <p:tags r:id="rId15"/>
            </p:custDataLst>
          </p:nvPr>
        </p:nvSpPr>
        <p:spPr>
          <a:xfrm>
            <a:off x="8458200" y="6553200"/>
            <a:ext cx="685800" cy="203200"/>
          </a:xfrm>
          <a:prstGeom prst="rect">
            <a:avLst/>
          </a:prstGeom>
          <a:ln/>
        </p:spPr>
        <p:txBody>
          <a:bodyPr/>
          <a:lstStyle>
            <a:lvl1pPr>
              <a:defRPr sz="1200" b="0" u="none"/>
            </a:lvl1pPr>
          </a:lstStyle>
          <a:p>
            <a:pPr algn="r">
              <a:defRPr/>
            </a:pPr>
            <a:fld id="{B5FCEF36-23CB-40D5-B03F-3C626FA7EF99}" type="slidenum">
              <a:rPr lang="en-US" smtClean="0">
                <a:solidFill>
                  <a:srgbClr val="000000"/>
                </a:solidFill>
                <a:cs typeface="+mn-cs"/>
              </a:rPr>
              <a:pPr algn="r">
                <a:defRPr/>
              </a:pPr>
              <a:t>‹#›</a:t>
            </a:fld>
            <a:endParaRPr lang="en-US" dirty="0">
              <a:solidFill>
                <a:srgbClr val="000000"/>
              </a:solidFill>
              <a:cs typeface="+mn-cs"/>
            </a:endParaRPr>
          </a:p>
        </p:txBody>
      </p:sp>
      <p:pic>
        <p:nvPicPr>
          <p:cNvPr id="7" name="Picture 11" descr="chrmblue_std small"/>
          <p:cNvPicPr>
            <a:picLocks noChangeAspect="1" noChangeArrowheads="1"/>
          </p:cNvPicPr>
          <p:nvPr userDrawn="1"/>
        </p:nvPicPr>
        <p:blipFill>
          <a:blip r:embed="rId17" cstate="print"/>
          <a:srcRect/>
          <a:stretch>
            <a:fillRect/>
          </a:stretch>
        </p:blipFill>
        <p:spPr bwMode="auto">
          <a:xfrm>
            <a:off x="196850" y="128588"/>
            <a:ext cx="803275" cy="741362"/>
          </a:xfrm>
          <a:prstGeom prst="rect">
            <a:avLst/>
          </a:prstGeom>
          <a:noFill/>
          <a:ln w="9525">
            <a:noFill/>
            <a:miter lim="800000"/>
            <a:headEnd/>
            <a:tailEnd/>
          </a:ln>
        </p:spPr>
      </p:pic>
      <p:pic>
        <p:nvPicPr>
          <p:cNvPr id="8" name="Picture 17" descr="AFIT(good)"/>
          <p:cNvPicPr>
            <a:picLocks noChangeAspect="1" noChangeArrowheads="1"/>
          </p:cNvPicPr>
          <p:nvPr userDrawn="1"/>
        </p:nvPicPr>
        <p:blipFill>
          <a:blip r:embed="rId18" cstate="print">
            <a:duotone>
              <a:prstClr val="black"/>
              <a:schemeClr val="accent2">
                <a:tint val="45000"/>
                <a:satMod val="400000"/>
              </a:schemeClr>
            </a:duotone>
          </a:blip>
          <a:srcRect/>
          <a:stretch>
            <a:fillRect/>
          </a:stretch>
        </p:blipFill>
        <p:spPr bwMode="auto">
          <a:xfrm>
            <a:off x="7620000" y="152400"/>
            <a:ext cx="1447800" cy="694493"/>
          </a:xfrm>
          <a:prstGeom prst="rect">
            <a:avLst/>
          </a:prstGeom>
          <a:noFill/>
          <a:ln w="9525">
            <a:noFill/>
            <a:miter lim="800000"/>
            <a:headEnd/>
            <a:tailEnd/>
          </a:ln>
        </p:spPr>
      </p:pic>
      <p:sp>
        <p:nvSpPr>
          <p:cNvPr id="9" name="Title Placeholder 8"/>
          <p:cNvSpPr>
            <a:spLocks noGrp="1"/>
          </p:cNvSpPr>
          <p:nvPr>
            <p:ph type="title"/>
            <p:custDataLst>
              <p:tags r:id="rId16"/>
            </p:custDataLst>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Tree>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Lst>
  <p:txStyles>
    <p:titleStyle>
      <a:lvl1pPr algn="r" rtl="0" eaLnBrk="0" fontAlgn="base" hangingPunct="0">
        <a:spcBef>
          <a:spcPct val="0"/>
        </a:spcBef>
        <a:spcAft>
          <a:spcPct val="0"/>
        </a:spcAft>
        <a:defRPr sz="3600" b="1" i="1">
          <a:solidFill>
            <a:srgbClr val="151C77"/>
          </a:solidFill>
          <a:latin typeface="+mj-lt"/>
          <a:ea typeface="+mj-ea"/>
          <a:cs typeface="+mj-cs"/>
        </a:defRPr>
      </a:lvl1pPr>
      <a:lvl2pPr algn="r" rtl="0" eaLnBrk="0" fontAlgn="base" hangingPunct="0">
        <a:spcBef>
          <a:spcPct val="0"/>
        </a:spcBef>
        <a:spcAft>
          <a:spcPct val="0"/>
        </a:spcAft>
        <a:defRPr sz="3600" b="1" i="1">
          <a:solidFill>
            <a:srgbClr val="151C77"/>
          </a:solidFill>
          <a:latin typeface="Arial" charset="0"/>
        </a:defRPr>
      </a:lvl2pPr>
      <a:lvl3pPr algn="r" rtl="0" eaLnBrk="0" fontAlgn="base" hangingPunct="0">
        <a:spcBef>
          <a:spcPct val="0"/>
        </a:spcBef>
        <a:spcAft>
          <a:spcPct val="0"/>
        </a:spcAft>
        <a:defRPr sz="3600" b="1" i="1">
          <a:solidFill>
            <a:srgbClr val="151C77"/>
          </a:solidFill>
          <a:latin typeface="Arial" charset="0"/>
        </a:defRPr>
      </a:lvl3pPr>
      <a:lvl4pPr algn="r" rtl="0" eaLnBrk="0" fontAlgn="base" hangingPunct="0">
        <a:spcBef>
          <a:spcPct val="0"/>
        </a:spcBef>
        <a:spcAft>
          <a:spcPct val="0"/>
        </a:spcAft>
        <a:defRPr sz="3600" b="1" i="1">
          <a:solidFill>
            <a:srgbClr val="151C77"/>
          </a:solidFill>
          <a:latin typeface="Arial" charset="0"/>
        </a:defRPr>
      </a:lvl4pPr>
      <a:lvl5pPr algn="r" rtl="0" eaLnBrk="0" fontAlgn="base" hangingPunct="0">
        <a:spcBef>
          <a:spcPct val="0"/>
        </a:spcBef>
        <a:spcAft>
          <a:spcPct val="0"/>
        </a:spcAft>
        <a:defRPr sz="3600" b="1" i="1">
          <a:solidFill>
            <a:srgbClr val="151C77"/>
          </a:solidFill>
          <a:latin typeface="Arial" charset="0"/>
        </a:defRPr>
      </a:lvl5pPr>
      <a:lvl6pPr marL="457200" algn="r" rtl="0" eaLnBrk="0" fontAlgn="base" hangingPunct="0">
        <a:spcBef>
          <a:spcPct val="0"/>
        </a:spcBef>
        <a:spcAft>
          <a:spcPct val="0"/>
        </a:spcAft>
        <a:defRPr sz="3600" b="1" i="1">
          <a:solidFill>
            <a:srgbClr val="151C77"/>
          </a:solidFill>
          <a:latin typeface="Arial" charset="0"/>
        </a:defRPr>
      </a:lvl6pPr>
      <a:lvl7pPr marL="914400" algn="r" rtl="0" eaLnBrk="0" fontAlgn="base" hangingPunct="0">
        <a:spcBef>
          <a:spcPct val="0"/>
        </a:spcBef>
        <a:spcAft>
          <a:spcPct val="0"/>
        </a:spcAft>
        <a:defRPr sz="3600" b="1" i="1">
          <a:solidFill>
            <a:srgbClr val="151C77"/>
          </a:solidFill>
          <a:latin typeface="Arial" charset="0"/>
        </a:defRPr>
      </a:lvl7pPr>
      <a:lvl8pPr marL="1371600" algn="r" rtl="0" eaLnBrk="0" fontAlgn="base" hangingPunct="0">
        <a:spcBef>
          <a:spcPct val="0"/>
        </a:spcBef>
        <a:spcAft>
          <a:spcPct val="0"/>
        </a:spcAft>
        <a:defRPr sz="3600" b="1" i="1">
          <a:solidFill>
            <a:srgbClr val="151C77"/>
          </a:solidFill>
          <a:latin typeface="Arial" charset="0"/>
        </a:defRPr>
      </a:lvl8pPr>
      <a:lvl9pPr marL="1828800" algn="r" rtl="0" eaLnBrk="0" fontAlgn="base" hangingPunct="0">
        <a:spcBef>
          <a:spcPct val="0"/>
        </a:spcBef>
        <a:spcAft>
          <a:spcPct val="0"/>
        </a:spcAft>
        <a:defRPr sz="3600" b="1" i="1">
          <a:solidFill>
            <a:srgbClr val="151C77"/>
          </a:solidFill>
          <a:latin typeface="Arial" charset="0"/>
        </a:defRPr>
      </a:lvl9pPr>
    </p:titleStyle>
    <p:bodyStyle>
      <a:lvl1pPr marL="285750" indent="-285750" algn="l" rtl="0" eaLnBrk="0" fontAlgn="base" hangingPunct="0">
        <a:spcBef>
          <a:spcPct val="20000"/>
        </a:spcBef>
        <a:spcAft>
          <a:spcPct val="0"/>
        </a:spcAft>
        <a:buClr>
          <a:srgbClr val="151C77"/>
        </a:buClr>
        <a:buSzPct val="80000"/>
        <a:buFont typeface="Wingdings" pitchFamily="2" charset="2"/>
        <a:buChar char="n"/>
        <a:defRPr sz="2400" b="1">
          <a:solidFill>
            <a:schemeClr val="tx1"/>
          </a:solidFill>
          <a:latin typeface="+mn-lt"/>
          <a:ea typeface="+mn-ea"/>
          <a:cs typeface="+mn-cs"/>
        </a:defRPr>
      </a:lvl1pPr>
      <a:lvl2pPr marL="688975" indent="-282575" algn="l" rtl="0" eaLnBrk="0" fontAlgn="base" hangingPunct="0">
        <a:spcBef>
          <a:spcPct val="20000"/>
        </a:spcBef>
        <a:spcAft>
          <a:spcPct val="0"/>
        </a:spcAft>
        <a:buClr>
          <a:srgbClr val="151C77"/>
        </a:buClr>
        <a:buSzPct val="80000"/>
        <a:buFont typeface="Wingdings" pitchFamily="2" charset="2"/>
        <a:buChar char="n"/>
        <a:defRPr sz="2000" b="1">
          <a:solidFill>
            <a:schemeClr val="tx1"/>
          </a:solidFill>
          <a:latin typeface="+mn-lt"/>
        </a:defRPr>
      </a:lvl2pPr>
      <a:lvl3pPr marL="1027113" indent="-223838" algn="l" rtl="0" eaLnBrk="0" fontAlgn="base" hangingPunct="0">
        <a:spcBef>
          <a:spcPct val="20000"/>
        </a:spcBef>
        <a:spcAft>
          <a:spcPct val="0"/>
        </a:spcAft>
        <a:buClr>
          <a:srgbClr val="151C77"/>
        </a:buClr>
        <a:buSzPct val="80000"/>
        <a:buFont typeface="Wingdings" pitchFamily="2" charset="2"/>
        <a:buChar char="n"/>
        <a:defRPr sz="1600" b="1">
          <a:solidFill>
            <a:schemeClr val="tx1"/>
          </a:solidFill>
          <a:latin typeface="+mn-lt"/>
        </a:defRPr>
      </a:lvl3pPr>
      <a:lvl4pPr marL="1600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9939" name="Rectangle 3"/>
          <p:cNvSpPr>
            <a:spLocks noGrp="1" noChangeArrowheads="1"/>
          </p:cNvSpPr>
          <p:nvPr>
            <p:ph type="dt" sz="half" idx="2"/>
          </p:nvPr>
        </p:nvSpPr>
        <p:spPr bwMode="auto">
          <a:xfrm>
            <a:off x="7381875" y="6654800"/>
            <a:ext cx="1076325" cy="203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000" b="0" u="none">
                <a:solidFill>
                  <a:srgbClr val="000000"/>
                </a:solidFill>
                <a:latin typeface="Tahoma" pitchFamily="34" charset="0"/>
                <a:cs typeface="+mn-cs"/>
              </a:defRPr>
            </a:lvl1pPr>
          </a:lstStyle>
          <a:p>
            <a:pPr>
              <a:defRPr/>
            </a:pPr>
            <a:endParaRPr lang="en-US"/>
          </a:p>
        </p:txBody>
      </p:sp>
      <p:sp>
        <p:nvSpPr>
          <p:cNvPr id="39940" name="Rectangle 4"/>
          <p:cNvSpPr>
            <a:spLocks noGrp="1" noChangeArrowheads="1"/>
          </p:cNvSpPr>
          <p:nvPr>
            <p:ph type="ftr" sz="quarter" idx="3"/>
          </p:nvPr>
        </p:nvSpPr>
        <p:spPr bwMode="auto">
          <a:xfrm>
            <a:off x="3124200" y="6502400"/>
            <a:ext cx="2895600" cy="355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b="0" u="none">
                <a:solidFill>
                  <a:srgbClr val="000000"/>
                </a:solidFill>
                <a:latin typeface="Tahoma" pitchFamily="34" charset="0"/>
                <a:cs typeface="+mn-cs"/>
              </a:defRPr>
            </a:lvl1pPr>
          </a:lstStyle>
          <a:p>
            <a:pPr>
              <a:defRPr/>
            </a:pPr>
            <a:endParaRPr lang="en-US"/>
          </a:p>
        </p:txBody>
      </p:sp>
      <p:sp>
        <p:nvSpPr>
          <p:cNvPr id="39941" name="Rectangle 5"/>
          <p:cNvSpPr>
            <a:spLocks noGrp="1" noChangeArrowheads="1"/>
          </p:cNvSpPr>
          <p:nvPr>
            <p:ph type="sldNum" sz="quarter" idx="4"/>
          </p:nvPr>
        </p:nvSpPr>
        <p:spPr bwMode="auto">
          <a:xfrm>
            <a:off x="8458200" y="6477000"/>
            <a:ext cx="685800" cy="203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000" b="0" u="none">
                <a:solidFill>
                  <a:srgbClr val="000000"/>
                </a:solidFill>
                <a:latin typeface="Tahoma" pitchFamily="34" charset="0"/>
                <a:cs typeface="+mn-cs"/>
              </a:defRPr>
            </a:lvl1pPr>
          </a:lstStyle>
          <a:p>
            <a:pPr>
              <a:defRPr/>
            </a:pPr>
            <a:fld id="{837BE3FF-7030-467D-B6BF-3D4ECB6BEE27}" type="slidenum">
              <a:rPr lang="en-US"/>
              <a:pPr>
                <a:defRPr/>
              </a:pPr>
              <a:t>‹#›</a:t>
            </a:fld>
            <a:endParaRPr lang="en-US"/>
          </a:p>
        </p:txBody>
      </p:sp>
      <p:sp>
        <p:nvSpPr>
          <p:cNvPr id="39942" name="Rectangle 6"/>
          <p:cNvSpPr>
            <a:spLocks noGrp="1" noChangeArrowheads="1"/>
          </p:cNvSpPr>
          <p:nvPr>
            <p:ph type="title"/>
          </p:nvPr>
        </p:nvSpPr>
        <p:spPr bwMode="auto">
          <a:xfrm>
            <a:off x="1150938" y="-3175"/>
            <a:ext cx="6545262" cy="931863"/>
          </a:xfrm>
          <a:prstGeom prst="rect">
            <a:avLst/>
          </a:prstGeom>
          <a:noFill/>
          <a:ln w="9525">
            <a:noFill/>
            <a:miter lim="800000"/>
            <a:headEnd/>
            <a:tailEnd/>
          </a:ln>
          <a:effectLst>
            <a:outerShdw dist="17961" dir="2700000" algn="ctr" rotWithShape="0">
              <a:schemeClr val="bg2"/>
            </a:outerShdw>
          </a:effectLst>
        </p:spPr>
        <p:txBody>
          <a:bodyPr vert="horz" wrap="square" lIns="91440" tIns="45720" rIns="91440" bIns="45720" numCol="1" anchor="ctr" anchorCtr="0" compatLnSpc="1">
            <a:prstTxWarp prst="textNoShape">
              <a:avLst/>
            </a:prstTxWarp>
          </a:bodyPr>
          <a:lstStyle/>
          <a:p>
            <a:pPr lvl="0"/>
            <a:endParaRPr lang="en-US"/>
          </a:p>
        </p:txBody>
      </p:sp>
      <p:grpSp>
        <p:nvGrpSpPr>
          <p:cNvPr id="2054" name="Group 139"/>
          <p:cNvGrpSpPr>
            <a:grpSpLocks/>
          </p:cNvGrpSpPr>
          <p:nvPr userDrawn="1"/>
        </p:nvGrpSpPr>
        <p:grpSpPr bwMode="auto">
          <a:xfrm>
            <a:off x="0" y="1008063"/>
            <a:ext cx="9144000" cy="228600"/>
            <a:chOff x="0" y="599"/>
            <a:chExt cx="5760" cy="144"/>
          </a:xfrm>
        </p:grpSpPr>
        <p:sp>
          <p:nvSpPr>
            <p:cNvPr id="40076" name="Rectangle 140"/>
            <p:cNvSpPr>
              <a:spLocks noChangeArrowheads="1"/>
            </p:cNvSpPr>
            <p:nvPr userDrawn="1"/>
          </p:nvSpPr>
          <p:spPr bwMode="auto">
            <a:xfrm>
              <a:off x="0" y="599"/>
              <a:ext cx="5760" cy="48"/>
            </a:xfrm>
            <a:prstGeom prst="rect">
              <a:avLst/>
            </a:prstGeom>
            <a:solidFill>
              <a:srgbClr val="FF0000"/>
            </a:solidFill>
            <a:ln w="6350">
              <a:noFill/>
              <a:miter lim="800000"/>
              <a:headEnd/>
              <a:tailEnd/>
            </a:ln>
            <a:effectLst/>
          </p:spPr>
          <p:txBody>
            <a:bodyPr tIns="137160" bIns="137160" anchor="ctr">
              <a:spAutoFit/>
            </a:bodyPr>
            <a:lstStyle/>
            <a:p>
              <a:pPr>
                <a:spcBef>
                  <a:spcPct val="50000"/>
                </a:spcBef>
                <a:defRPr/>
              </a:pPr>
              <a:endParaRPr lang="en-US" sz="1000" b="0" u="none">
                <a:solidFill>
                  <a:srgbClr val="000000"/>
                </a:solidFill>
                <a:cs typeface="+mn-cs"/>
              </a:endParaRPr>
            </a:p>
          </p:txBody>
        </p:sp>
        <p:sp>
          <p:nvSpPr>
            <p:cNvPr id="40077" name="Rectangle 141"/>
            <p:cNvSpPr>
              <a:spLocks noChangeArrowheads="1"/>
            </p:cNvSpPr>
            <p:nvPr userDrawn="1"/>
          </p:nvSpPr>
          <p:spPr bwMode="auto">
            <a:xfrm>
              <a:off x="0" y="695"/>
              <a:ext cx="5760" cy="48"/>
            </a:xfrm>
            <a:prstGeom prst="rect">
              <a:avLst/>
            </a:prstGeom>
            <a:solidFill>
              <a:schemeClr val="accent2"/>
            </a:solidFill>
            <a:ln w="6350">
              <a:solidFill>
                <a:schemeClr val="accent2"/>
              </a:solidFill>
              <a:miter lim="800000"/>
              <a:headEnd/>
              <a:tailEnd/>
            </a:ln>
            <a:effectLst/>
          </p:spPr>
          <p:txBody>
            <a:bodyPr tIns="137160" bIns="137160" anchor="ctr">
              <a:spAutoFit/>
            </a:bodyPr>
            <a:lstStyle/>
            <a:p>
              <a:pPr>
                <a:spcBef>
                  <a:spcPct val="50000"/>
                </a:spcBef>
                <a:defRPr/>
              </a:pPr>
              <a:endParaRPr lang="en-US" sz="1000" b="0" u="none">
                <a:solidFill>
                  <a:srgbClr val="000000"/>
                </a:solidFill>
                <a:cs typeface="+mn-cs"/>
              </a:endParaRPr>
            </a:p>
          </p:txBody>
        </p:sp>
      </p:grpSp>
      <p:pic>
        <p:nvPicPr>
          <p:cNvPr id="2055" name="Picture 147" descr="Netwarcom Silver Stars Large"/>
          <p:cNvPicPr>
            <a:picLocks noChangeAspect="1" noChangeArrowheads="1"/>
          </p:cNvPicPr>
          <p:nvPr userDrawn="1"/>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979488"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Lst>
  <p:transition/>
  <p:hf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Arial" charset="0"/>
        </a:defRPr>
      </a:lvl2pPr>
      <a:lvl3pPr algn="ctr" rtl="0" eaLnBrk="0" fontAlgn="base" hangingPunct="0">
        <a:spcBef>
          <a:spcPct val="0"/>
        </a:spcBef>
        <a:spcAft>
          <a:spcPct val="0"/>
        </a:spcAft>
        <a:defRPr sz="4000">
          <a:solidFill>
            <a:schemeClr val="tx2"/>
          </a:solidFill>
          <a:latin typeface="Arial" charset="0"/>
        </a:defRPr>
      </a:lvl3pPr>
      <a:lvl4pPr algn="ctr" rtl="0" eaLnBrk="0" fontAlgn="base" hangingPunct="0">
        <a:spcBef>
          <a:spcPct val="0"/>
        </a:spcBef>
        <a:spcAft>
          <a:spcPct val="0"/>
        </a:spcAft>
        <a:defRPr sz="4000">
          <a:solidFill>
            <a:schemeClr val="tx2"/>
          </a:solidFill>
          <a:latin typeface="Arial" charset="0"/>
        </a:defRPr>
      </a:lvl4pPr>
      <a:lvl5pPr algn="ctr" rtl="0" eaLnBrk="0" fontAlgn="base" hangingPunct="0">
        <a:spcBef>
          <a:spcPct val="0"/>
        </a:spcBef>
        <a:spcAft>
          <a:spcPct val="0"/>
        </a:spcAft>
        <a:defRPr sz="40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defRPr sz="1400">
          <a:solidFill>
            <a:schemeClr val="tx1"/>
          </a:solidFill>
          <a:latin typeface="+mn-lt"/>
        </a:defRPr>
      </a:lvl2pPr>
      <a:lvl3pPr marL="1143000" indent="-228600" algn="l" rtl="0" eaLnBrk="0" fontAlgn="base" hangingPunct="0">
        <a:spcBef>
          <a:spcPct val="20000"/>
        </a:spcBef>
        <a:spcAft>
          <a:spcPct val="0"/>
        </a:spcAft>
        <a:buChar char="•"/>
        <a:defRPr sz="1200">
          <a:solidFill>
            <a:schemeClr val="tx1"/>
          </a:solidFill>
          <a:latin typeface="+mn-lt"/>
        </a:defRPr>
      </a:lvl3pPr>
      <a:lvl4pPr marL="1600200" indent="-228600" algn="l" rtl="0" eaLnBrk="0" fontAlgn="base" hangingPunct="0">
        <a:spcBef>
          <a:spcPct val="20000"/>
        </a:spcBef>
        <a:spcAft>
          <a:spcPct val="0"/>
        </a:spcAft>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cdn.intechopen.com/pdfs/5937/InTech-A_data_mining_amp_knowledge_discovery_process_model.pdf" TargetMode="External"/><Relationship Id="rId2" Type="http://schemas.openxmlformats.org/officeDocument/2006/relationships/hyperlink" Target="https://en.wikipedia.org/wiki/Cross_Industry_Standard_Process_for_Data_Mining#/media/File:CRISP-DM_Process_Diagram.png" TargetMode="Externa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subTitle" idx="1"/>
            <p:custDataLst>
              <p:tags r:id="rId1"/>
            </p:custDataLst>
          </p:nvPr>
        </p:nvSpPr>
        <p:spPr>
          <a:xfrm>
            <a:off x="1066800" y="2667000"/>
            <a:ext cx="7620000" cy="3352800"/>
          </a:xfrm>
        </p:spPr>
        <p:txBody>
          <a:bodyPr/>
          <a:lstStyle/>
          <a:p>
            <a:pPr>
              <a:lnSpc>
                <a:spcPct val="90000"/>
              </a:lnSpc>
            </a:pPr>
            <a:endParaRPr lang="en-US" sz="3200" dirty="0"/>
          </a:p>
          <a:p>
            <a:pPr>
              <a:lnSpc>
                <a:spcPct val="90000"/>
              </a:lnSpc>
            </a:pPr>
            <a:endParaRPr lang="en-US" sz="2400" dirty="0"/>
          </a:p>
          <a:p>
            <a:pPr>
              <a:lnSpc>
                <a:spcPct val="90000"/>
              </a:lnSpc>
            </a:pPr>
            <a:endParaRPr lang="en-US" sz="2400" dirty="0"/>
          </a:p>
          <a:p>
            <a:pPr>
              <a:lnSpc>
                <a:spcPct val="90000"/>
              </a:lnSpc>
            </a:pPr>
            <a:endParaRPr lang="en-US" sz="2400" dirty="0"/>
          </a:p>
          <a:p>
            <a:pPr>
              <a:lnSpc>
                <a:spcPct val="90000"/>
              </a:lnSpc>
            </a:pPr>
            <a:endParaRPr lang="en-US" sz="2000" dirty="0"/>
          </a:p>
          <a:p>
            <a:pPr>
              <a:lnSpc>
                <a:spcPct val="90000"/>
              </a:lnSpc>
            </a:pPr>
            <a:endParaRPr lang="en-US" sz="2400" dirty="0"/>
          </a:p>
          <a:p>
            <a:pPr>
              <a:lnSpc>
                <a:spcPct val="90000"/>
              </a:lnSpc>
            </a:pPr>
            <a:endParaRPr lang="en-US" sz="2400" dirty="0"/>
          </a:p>
        </p:txBody>
      </p:sp>
      <p:sp>
        <p:nvSpPr>
          <p:cNvPr id="5" name="Rectangle 3"/>
          <p:cNvSpPr txBox="1">
            <a:spLocks noChangeArrowheads="1"/>
          </p:cNvSpPr>
          <p:nvPr>
            <p:custDataLst>
              <p:tags r:id="rId2"/>
            </p:custDataLst>
          </p:nvPr>
        </p:nvSpPr>
        <p:spPr bwMode="auto">
          <a:xfrm>
            <a:off x="3651250" y="4105275"/>
            <a:ext cx="5143500" cy="1600200"/>
          </a:xfrm>
          <a:prstGeom prst="rect">
            <a:avLst/>
          </a:prstGeom>
          <a:noFill/>
          <a:ln w="9525">
            <a:noFill/>
            <a:miter lim="800000"/>
            <a:headEnd/>
            <a:tailEnd/>
          </a:ln>
        </p:spPr>
        <p:txBody>
          <a:bodyPr anchor="ctr"/>
          <a:lstStyle/>
          <a:p>
            <a:pPr algn="r" eaLnBrk="0" hangingPunct="0">
              <a:defRPr/>
            </a:pPr>
            <a:r>
              <a:rPr lang="en-US" b="0" u="none" kern="0" dirty="0">
                <a:solidFill>
                  <a:srgbClr val="000000"/>
                </a:solidFill>
                <a:latin typeface="Arial"/>
                <a:ea typeface="+mj-ea"/>
                <a:cs typeface="+mj-cs"/>
              </a:rPr>
              <a:t>Decision Support &amp; DoD Machine Learning</a:t>
            </a:r>
          </a:p>
          <a:p>
            <a:pPr algn="r" eaLnBrk="0" hangingPunct="0">
              <a:defRPr/>
            </a:pPr>
            <a:endParaRPr lang="en-US" sz="2800" b="0" u="none" kern="0" dirty="0">
              <a:solidFill>
                <a:srgbClr val="000000"/>
              </a:solidFill>
              <a:latin typeface="Arial"/>
            </a:endParaRPr>
          </a:p>
          <a:p>
            <a:pPr algn="r" eaLnBrk="0" hangingPunct="0">
              <a:defRPr/>
            </a:pPr>
            <a:r>
              <a:rPr lang="en-US" sz="1600" b="0" u="none" kern="0" dirty="0">
                <a:solidFill>
                  <a:srgbClr val="000000"/>
                </a:solidFill>
                <a:latin typeface="Arial"/>
              </a:rPr>
              <a:t>Dr. Torrey Wagner</a:t>
            </a:r>
          </a:p>
          <a:p>
            <a:pPr algn="r" eaLnBrk="0" hangingPunct="0">
              <a:defRPr/>
            </a:pPr>
            <a:endParaRPr lang="en-US" b="0" u="none" kern="0" dirty="0">
              <a:solidFill>
                <a:srgbClr val="000000"/>
              </a:solidFill>
              <a:latin typeface="Arial"/>
              <a:ea typeface="+mj-ea"/>
              <a:cs typeface="+mj-cs"/>
            </a:endParaRPr>
          </a:p>
        </p:txBody>
      </p:sp>
      <p:sp>
        <p:nvSpPr>
          <p:cNvPr id="6" name="Rectangle 2"/>
          <p:cNvSpPr>
            <a:spLocks noGrp="1" noChangeArrowheads="1"/>
          </p:cNvSpPr>
          <p:nvPr>
            <p:ph type="ctrTitle"/>
            <p:custDataLst>
              <p:tags r:id="rId3"/>
            </p:custDataLst>
          </p:nvPr>
        </p:nvSpPr>
        <p:spPr>
          <a:xfrm>
            <a:off x="3299381" y="1752600"/>
            <a:ext cx="5495369" cy="14700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p>
            <a:r>
              <a:rPr lang="en-US" sz="2800" dirty="0"/>
              <a:t>Machine Learning</a:t>
            </a:r>
            <a:br>
              <a:rPr lang="en-US" sz="2800" dirty="0"/>
            </a:br>
            <a:r>
              <a:rPr lang="en-US" sz="2800" dirty="0"/>
              <a:t>DASC 522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JAIC Director Video</a:t>
            </a:r>
          </a:p>
        </p:txBody>
      </p:sp>
      <p:sp>
        <p:nvSpPr>
          <p:cNvPr id="4" name="Slide Number Placeholder 3"/>
          <p:cNvSpPr>
            <a:spLocks noGrp="1"/>
          </p:cNvSpPr>
          <p:nvPr>
            <p:ph type="sldNum" sz="quarter" idx="12"/>
          </p:nvPr>
        </p:nvSpPr>
        <p:spPr/>
        <p:txBody>
          <a:bodyPr/>
          <a:lstStyle/>
          <a:p>
            <a:r>
              <a:rPr lang="en-US" u="none" dirty="0"/>
              <a:t> </a:t>
            </a:r>
            <a:endParaRPr lang="en-US" dirty="0"/>
          </a:p>
        </p:txBody>
      </p:sp>
      <p:pic>
        <p:nvPicPr>
          <p:cNvPr id="8" name="Picture 7">
            <a:extLst>
              <a:ext uri="{FF2B5EF4-FFF2-40B4-BE49-F238E27FC236}">
                <a16:creationId xmlns:a16="http://schemas.microsoft.com/office/drawing/2014/main" id="{921D07CD-C2EF-1046-8E1A-2F23F0A85706}"/>
              </a:ext>
            </a:extLst>
          </p:cNvPr>
          <p:cNvPicPr>
            <a:picLocks noChangeAspect="1"/>
          </p:cNvPicPr>
          <p:nvPr/>
        </p:nvPicPr>
        <p:blipFill>
          <a:blip r:embed="rId2"/>
          <a:stretch>
            <a:fillRect/>
          </a:stretch>
        </p:blipFill>
        <p:spPr>
          <a:xfrm>
            <a:off x="1515822" y="2119342"/>
            <a:ext cx="6015037" cy="3374645"/>
          </a:xfrm>
          <a:prstGeom prst="rect">
            <a:avLst/>
          </a:prstGeom>
        </p:spPr>
      </p:pic>
    </p:spTree>
    <p:extLst>
      <p:ext uri="{BB962C8B-B14F-4D97-AF65-F5344CB8AC3E}">
        <p14:creationId xmlns:p14="http://schemas.microsoft.com/office/powerpoint/2010/main" val="1771082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457200" y="1600200"/>
            <a:ext cx="8229600" cy="4524375"/>
          </a:xfrm>
        </p:spPr>
        <p:txBody>
          <a:bodyPr>
            <a:normAutofit/>
          </a:bodyPr>
          <a:lstStyle/>
          <a:p>
            <a:pPr lvl="0"/>
            <a:r>
              <a:rPr lang="en-US" dirty="0"/>
              <a:t>2019 Executive Order</a:t>
            </a:r>
          </a:p>
          <a:p>
            <a:pPr lvl="0"/>
            <a:r>
              <a:rPr lang="en-US" dirty="0">
                <a:solidFill>
                  <a:schemeClr val="bg1">
                    <a:lumMod val="50000"/>
                  </a:schemeClr>
                </a:solidFill>
              </a:rPr>
              <a:t>2018 DoD AI Strategy</a:t>
            </a:r>
          </a:p>
          <a:p>
            <a:pPr lvl="0"/>
            <a:r>
              <a:rPr lang="en-US" dirty="0">
                <a:solidFill>
                  <a:schemeClr val="bg1">
                    <a:lumMod val="50000"/>
                  </a:schemeClr>
                </a:solidFill>
              </a:rPr>
              <a:t>USAF Annex to DoD AI Strategy</a:t>
            </a:r>
          </a:p>
          <a:p>
            <a:pPr lvl="0"/>
            <a:r>
              <a:rPr lang="en-US" dirty="0">
                <a:solidFill>
                  <a:schemeClr val="bg1">
                    <a:lumMod val="50000"/>
                  </a:schemeClr>
                </a:solidFill>
              </a:rPr>
              <a:t>2019 Defense Innovation Board Report</a:t>
            </a:r>
          </a:p>
          <a:p>
            <a:pPr lvl="0"/>
            <a:r>
              <a:rPr lang="en-US" dirty="0">
                <a:solidFill>
                  <a:schemeClr val="bg1">
                    <a:lumMod val="50000"/>
                  </a:schemeClr>
                </a:solidFill>
              </a:rPr>
              <a:t>AI – Using Standards to Mitigate Risks</a:t>
            </a:r>
          </a:p>
          <a:p>
            <a:pPr lvl="0"/>
            <a:r>
              <a:rPr lang="en-US" dirty="0">
                <a:solidFill>
                  <a:schemeClr val="bg1">
                    <a:lumMod val="50000"/>
                  </a:schemeClr>
                </a:solidFill>
              </a:rPr>
              <a:t>Senior DoD AI Personnel </a:t>
            </a:r>
          </a:p>
        </p:txBody>
      </p:sp>
      <p:sp>
        <p:nvSpPr>
          <p:cNvPr id="4" name="Slide Number Placeholder 3"/>
          <p:cNvSpPr>
            <a:spLocks noGrp="1"/>
          </p:cNvSpPr>
          <p:nvPr>
            <p:ph type="sldNum" sz="quarter" idx="12"/>
          </p:nvPr>
        </p:nvSpPr>
        <p:spPr/>
        <p:txBody>
          <a:bodyPr/>
          <a:lstStyle/>
          <a:p>
            <a:r>
              <a:rPr lang="en-US" u="none" dirty="0"/>
              <a:t> </a:t>
            </a:r>
            <a:endParaRPr lang="en-US" dirty="0"/>
          </a:p>
        </p:txBody>
      </p:sp>
      <p:pic>
        <p:nvPicPr>
          <p:cNvPr id="5" name="Picture 4">
            <a:extLst>
              <a:ext uri="{FF2B5EF4-FFF2-40B4-BE49-F238E27FC236}">
                <a16:creationId xmlns:a16="http://schemas.microsoft.com/office/drawing/2014/main" id="{E49C2CFE-0F65-9342-8018-F8005193F8F9}"/>
              </a:ext>
            </a:extLst>
          </p:cNvPr>
          <p:cNvPicPr>
            <a:picLocks noChangeAspect="1"/>
          </p:cNvPicPr>
          <p:nvPr/>
        </p:nvPicPr>
        <p:blipFill>
          <a:blip r:embed="rId2"/>
          <a:stretch>
            <a:fillRect/>
          </a:stretch>
        </p:blipFill>
        <p:spPr>
          <a:xfrm>
            <a:off x="4938542" y="3924854"/>
            <a:ext cx="4093698" cy="23913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05322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normAutofit/>
          </a:bodyPr>
          <a:lstStyle/>
          <a:p>
            <a:r>
              <a:rPr lang="en-US" dirty="0"/>
              <a:t>2019 Executive Order</a:t>
            </a:r>
          </a:p>
        </p:txBody>
      </p:sp>
      <p:sp>
        <p:nvSpPr>
          <p:cNvPr id="3" name="Content Placeholder 2"/>
          <p:cNvSpPr>
            <a:spLocks noGrp="1"/>
          </p:cNvSpPr>
          <p:nvPr>
            <p:ph idx="1"/>
          </p:nvPr>
        </p:nvSpPr>
        <p:spPr/>
        <p:txBody>
          <a:bodyPr/>
          <a:lstStyle/>
          <a:p>
            <a:pPr marL="0" indent="0">
              <a:buNone/>
            </a:pPr>
            <a:r>
              <a:rPr lang="en-US" dirty="0"/>
              <a:t>5 Principles of the American AI Initiative </a:t>
            </a:r>
          </a:p>
          <a:p>
            <a:pPr marL="342900" indent="-342900">
              <a:buFont typeface="+mj-lt"/>
              <a:buAutoNum type="arabicPeriod"/>
            </a:pPr>
            <a:r>
              <a:rPr lang="en-US" sz="1800" dirty="0"/>
              <a:t>The US must drive technological breakthroughs in AI … to promote scientific discovery, economic competitiveness, and national security.</a:t>
            </a:r>
          </a:p>
          <a:p>
            <a:pPr marL="342900" indent="-342900">
              <a:buFont typeface="+mj-lt"/>
              <a:buAutoNum type="arabicPeriod"/>
            </a:pPr>
            <a:r>
              <a:rPr lang="en-US" sz="1800" dirty="0"/>
              <a:t>The US must drive development of appropriate technical standards … in order to enable the creation of new AI-related industries and the adoption of AI by today’s industries.</a:t>
            </a:r>
          </a:p>
          <a:p>
            <a:pPr marL="342900" indent="-342900">
              <a:buFont typeface="+mj-lt"/>
              <a:buAutoNum type="arabicPeriod"/>
            </a:pPr>
            <a:r>
              <a:rPr lang="en-US" sz="1800" dirty="0"/>
              <a:t>The US must train current and future generations of American workers with the skills to develop and apply AI technologies to prepare them for today’s economy and jobs of the future.</a:t>
            </a:r>
          </a:p>
          <a:p>
            <a:pPr marL="342900" indent="-342900">
              <a:buFont typeface="+mj-lt"/>
              <a:buAutoNum type="arabicPeriod"/>
            </a:pPr>
            <a:r>
              <a:rPr lang="en-US" sz="1800" dirty="0"/>
              <a:t>The US must foster public trust and confidence in AI technologies and protect civil liberties, privacy, and American values in their application in order to fully realize the potential of AI technologies for the American people.</a:t>
            </a:r>
          </a:p>
          <a:p>
            <a:pPr marL="342900" indent="-342900">
              <a:buFont typeface="+mj-lt"/>
              <a:buAutoNum type="arabicPeriod"/>
            </a:pPr>
            <a:r>
              <a:rPr lang="en-US" sz="1800" dirty="0"/>
              <a:t>The US must promote an international environment that supports American AI research and innovation and opens markets for American AI industries;</a:t>
            </a:r>
          </a:p>
          <a:p>
            <a:pPr marL="685800" lvl="1" indent="-342900"/>
            <a:r>
              <a:rPr lang="en-US" sz="1600" dirty="0"/>
              <a:t>while protecting our technological advantage in AI and </a:t>
            </a:r>
          </a:p>
          <a:p>
            <a:pPr marL="685800" lvl="1" indent="-342900"/>
            <a:r>
              <a:rPr lang="en-US" sz="1600" dirty="0"/>
              <a:t>protecting our critical AI technologies from acquisition by strategic competitors and adversarial nations.</a:t>
            </a:r>
          </a:p>
          <a:p>
            <a:endParaRPr lang="en-US" dirty="0"/>
          </a:p>
        </p:txBody>
      </p:sp>
      <p:sp>
        <p:nvSpPr>
          <p:cNvPr id="4" name="Slide Number Placeholder 3"/>
          <p:cNvSpPr>
            <a:spLocks noGrp="1"/>
          </p:cNvSpPr>
          <p:nvPr>
            <p:ph type="sldNum" sz="quarter" idx="12"/>
          </p:nvPr>
        </p:nvSpPr>
        <p:spPr/>
        <p:txBody>
          <a:bodyPr/>
          <a:lstStyle/>
          <a:p>
            <a:r>
              <a:rPr lang="en-US" u="none" dirty="0"/>
              <a:t> </a:t>
            </a:r>
            <a:endParaRPr lang="en-US" dirty="0"/>
          </a:p>
        </p:txBody>
      </p:sp>
    </p:spTree>
    <p:extLst>
      <p:ext uri="{BB962C8B-B14F-4D97-AF65-F5344CB8AC3E}">
        <p14:creationId xmlns:p14="http://schemas.microsoft.com/office/powerpoint/2010/main" val="3751815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normAutofit/>
          </a:bodyPr>
          <a:lstStyle/>
          <a:p>
            <a:r>
              <a:rPr lang="en-US" dirty="0"/>
              <a:t>2019 Executive Order</a:t>
            </a:r>
          </a:p>
        </p:txBody>
      </p:sp>
      <p:sp>
        <p:nvSpPr>
          <p:cNvPr id="3" name="Content Placeholder 2"/>
          <p:cNvSpPr>
            <a:spLocks noGrp="1"/>
          </p:cNvSpPr>
          <p:nvPr>
            <p:ph idx="1"/>
          </p:nvPr>
        </p:nvSpPr>
        <p:spPr/>
        <p:txBody>
          <a:bodyPr/>
          <a:lstStyle/>
          <a:p>
            <a:pPr marL="0" indent="0">
              <a:buNone/>
            </a:pPr>
            <a:r>
              <a:rPr lang="en-US" dirty="0"/>
              <a:t>6 Strategic Objectives</a:t>
            </a:r>
          </a:p>
          <a:p>
            <a:pPr marL="342900" indent="-342900">
              <a:buFont typeface="+mj-lt"/>
              <a:buAutoNum type="arabicPeriod"/>
            </a:pPr>
            <a:r>
              <a:rPr lang="en-US" sz="1800" dirty="0"/>
              <a:t>Promote sustained investment in AI R&amp;D in collaboration with (numerous)… rapidly transition those breakthroughs into capabilities that contribute to our economic and national security.</a:t>
            </a:r>
          </a:p>
          <a:p>
            <a:pPr marL="342900" indent="-342900">
              <a:buFont typeface="+mj-lt"/>
              <a:buAutoNum type="arabicPeriod"/>
            </a:pPr>
            <a:r>
              <a:rPr lang="en-US" sz="1800" dirty="0"/>
              <a:t>Enhance access to high-quality and fully traceable Federal data, models, and computing resources … while maintaining safety, security, privacy, and confidentiality protections.</a:t>
            </a:r>
          </a:p>
          <a:p>
            <a:pPr marL="342900" indent="-342900">
              <a:buFont typeface="+mj-lt"/>
              <a:buAutoNum type="arabicPeriod"/>
            </a:pPr>
            <a:r>
              <a:rPr lang="en-US" sz="1800" dirty="0"/>
              <a:t>Reduce barriers to the use of AI technologies … while protecting American technology, economic and national security, civil liberties, privacy, and values.</a:t>
            </a:r>
          </a:p>
          <a:p>
            <a:pPr marL="342900" indent="-342900">
              <a:buFont typeface="+mj-lt"/>
              <a:buAutoNum type="arabicPeriod"/>
            </a:pPr>
            <a:r>
              <a:rPr lang="en-US" sz="1800" dirty="0"/>
              <a:t>Ensure that technical standards minimize vulnerability to attacks from malicious actors … and develop international standards to promote and protect those priorities.</a:t>
            </a:r>
          </a:p>
          <a:p>
            <a:pPr marL="342900" indent="-342900">
              <a:buFont typeface="+mj-lt"/>
              <a:buAutoNum type="arabicPeriod"/>
            </a:pPr>
            <a:r>
              <a:rPr lang="en-US" sz="1800" dirty="0"/>
              <a:t>Train the next generation of American AI researchers and users through apprenticeships; skills programs; and STEM education, with an emphasis on computer science ...</a:t>
            </a:r>
          </a:p>
          <a:p>
            <a:pPr marL="342900" indent="-342900">
              <a:buFont typeface="+mj-lt"/>
              <a:buAutoNum type="arabicPeriod"/>
            </a:pPr>
            <a:r>
              <a:rPr lang="en-US" sz="1800" dirty="0"/>
              <a:t>Develop and implement an action plan, in accordance with the National Security Presidential Memorandum “Protecting the United States Advantage in Artificial Intelligence and Related Critical Technologies”</a:t>
            </a:r>
          </a:p>
        </p:txBody>
      </p:sp>
      <p:sp>
        <p:nvSpPr>
          <p:cNvPr id="4" name="Slide Number Placeholder 3"/>
          <p:cNvSpPr>
            <a:spLocks noGrp="1"/>
          </p:cNvSpPr>
          <p:nvPr>
            <p:ph type="sldNum" sz="quarter" idx="12"/>
          </p:nvPr>
        </p:nvSpPr>
        <p:spPr/>
        <p:txBody>
          <a:bodyPr/>
          <a:lstStyle/>
          <a:p>
            <a:r>
              <a:rPr lang="en-US" u="none" dirty="0"/>
              <a:t> </a:t>
            </a:r>
            <a:endParaRPr lang="en-US" dirty="0"/>
          </a:p>
        </p:txBody>
      </p:sp>
    </p:spTree>
    <p:extLst>
      <p:ext uri="{BB962C8B-B14F-4D97-AF65-F5344CB8AC3E}">
        <p14:creationId xmlns:p14="http://schemas.microsoft.com/office/powerpoint/2010/main" val="3422658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normAutofit/>
          </a:bodyPr>
          <a:lstStyle/>
          <a:p>
            <a:r>
              <a:rPr lang="en-US" dirty="0"/>
              <a:t>2019 Executive Order</a:t>
            </a:r>
          </a:p>
        </p:txBody>
      </p:sp>
      <p:sp>
        <p:nvSpPr>
          <p:cNvPr id="3" name="Content Placeholder 2"/>
          <p:cNvSpPr>
            <a:spLocks noGrp="1"/>
          </p:cNvSpPr>
          <p:nvPr>
            <p:ph idx="1"/>
          </p:nvPr>
        </p:nvSpPr>
        <p:spPr/>
        <p:txBody>
          <a:bodyPr/>
          <a:lstStyle/>
          <a:p>
            <a:r>
              <a:rPr lang="en-US" dirty="0"/>
              <a:t>Coordinating Authority: National Science and Technology Council (NSTC) Select Committee on Artificial Intelligence</a:t>
            </a:r>
          </a:p>
          <a:p>
            <a:r>
              <a:rPr lang="en-US" dirty="0"/>
              <a:t>Heads of all agencies shall </a:t>
            </a:r>
          </a:p>
          <a:p>
            <a:pPr lvl="1"/>
            <a:r>
              <a:rPr lang="en-US" dirty="0"/>
              <a:t>review their Federal data and models to identify opportunities to increase access and use by the greater non-Federal AI research community </a:t>
            </a:r>
          </a:p>
          <a:p>
            <a:pPr lvl="1"/>
            <a:r>
              <a:rPr lang="en-US" dirty="0"/>
              <a:t>consider AI as a priority area within existing Federal fellowship and service programs </a:t>
            </a:r>
          </a:p>
          <a:p>
            <a:r>
              <a:rPr lang="en-US" dirty="0"/>
              <a:t>The Secretaries of Defense, Commerce, Health and Human Services, and Energy, NASA &amp; NSF shall prioritize the allocation of high-performance computing resources for AI-related applications </a:t>
            </a:r>
          </a:p>
        </p:txBody>
      </p:sp>
      <p:sp>
        <p:nvSpPr>
          <p:cNvPr id="4" name="Slide Number Placeholder 3"/>
          <p:cNvSpPr>
            <a:spLocks noGrp="1"/>
          </p:cNvSpPr>
          <p:nvPr>
            <p:ph type="sldNum" sz="quarter" idx="12"/>
          </p:nvPr>
        </p:nvSpPr>
        <p:spPr/>
        <p:txBody>
          <a:bodyPr/>
          <a:lstStyle/>
          <a:p>
            <a:r>
              <a:rPr lang="en-US" u="none" dirty="0"/>
              <a:t> </a:t>
            </a:r>
            <a:endParaRPr lang="en-US" dirty="0"/>
          </a:p>
        </p:txBody>
      </p:sp>
    </p:spTree>
    <p:extLst>
      <p:ext uri="{BB962C8B-B14F-4D97-AF65-F5344CB8AC3E}">
        <p14:creationId xmlns:p14="http://schemas.microsoft.com/office/powerpoint/2010/main" val="493380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normAutofit/>
          </a:bodyPr>
          <a:lstStyle/>
          <a:p>
            <a:r>
              <a:rPr lang="en-US" dirty="0"/>
              <a:t>2019 Executive Order</a:t>
            </a:r>
          </a:p>
        </p:txBody>
      </p:sp>
      <p:sp>
        <p:nvSpPr>
          <p:cNvPr id="3" name="Content Placeholder 2"/>
          <p:cNvSpPr>
            <a:spLocks noGrp="1"/>
          </p:cNvSpPr>
          <p:nvPr>
            <p:ph idx="1"/>
          </p:nvPr>
        </p:nvSpPr>
        <p:spPr/>
        <p:txBody>
          <a:bodyPr/>
          <a:lstStyle/>
          <a:p>
            <a:r>
              <a:rPr lang="en-US" dirty="0"/>
              <a:t>References</a:t>
            </a:r>
          </a:p>
          <a:p>
            <a:pPr lvl="1"/>
            <a:r>
              <a:rPr lang="en-US" dirty="0"/>
              <a:t>Cross-Agency Priority Goal:  Leveraging Federal Data as a Strategic Asset </a:t>
            </a:r>
          </a:p>
          <a:p>
            <a:pPr lvl="1"/>
            <a:r>
              <a:rPr lang="en-US" dirty="0"/>
              <a:t>National Security Presidential Memorandum “Protecting the United States Advantage in Artificial Intelligence and Related Critical Technologies”</a:t>
            </a:r>
          </a:p>
        </p:txBody>
      </p:sp>
      <p:sp>
        <p:nvSpPr>
          <p:cNvPr id="4" name="Slide Number Placeholder 3"/>
          <p:cNvSpPr>
            <a:spLocks noGrp="1"/>
          </p:cNvSpPr>
          <p:nvPr>
            <p:ph type="sldNum" sz="quarter" idx="12"/>
          </p:nvPr>
        </p:nvSpPr>
        <p:spPr/>
        <p:txBody>
          <a:bodyPr/>
          <a:lstStyle/>
          <a:p>
            <a:r>
              <a:rPr lang="en-US" u="none" dirty="0"/>
              <a:t> </a:t>
            </a:r>
            <a:endParaRPr lang="en-US" dirty="0"/>
          </a:p>
        </p:txBody>
      </p:sp>
    </p:spTree>
    <p:extLst>
      <p:ext uri="{BB962C8B-B14F-4D97-AF65-F5344CB8AC3E}">
        <p14:creationId xmlns:p14="http://schemas.microsoft.com/office/powerpoint/2010/main" val="4257884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457200" y="1600200"/>
            <a:ext cx="8229600" cy="4524375"/>
          </a:xfrm>
        </p:spPr>
        <p:txBody>
          <a:bodyPr>
            <a:normAutofit/>
          </a:bodyPr>
          <a:lstStyle/>
          <a:p>
            <a:pPr lvl="0"/>
            <a:r>
              <a:rPr lang="en-US" dirty="0">
                <a:solidFill>
                  <a:schemeClr val="bg1">
                    <a:lumMod val="50000"/>
                  </a:schemeClr>
                </a:solidFill>
              </a:rPr>
              <a:t>2019 Executive Order</a:t>
            </a:r>
          </a:p>
          <a:p>
            <a:pPr lvl="0"/>
            <a:r>
              <a:rPr lang="en-US" dirty="0"/>
              <a:t>2018 DoD AI Strategy</a:t>
            </a:r>
          </a:p>
          <a:p>
            <a:pPr lvl="0"/>
            <a:r>
              <a:rPr lang="en-US" dirty="0">
                <a:solidFill>
                  <a:schemeClr val="bg1">
                    <a:lumMod val="50000"/>
                  </a:schemeClr>
                </a:solidFill>
              </a:rPr>
              <a:t>USAF Annex to DoD AI Strategy</a:t>
            </a:r>
          </a:p>
          <a:p>
            <a:pPr lvl="0"/>
            <a:r>
              <a:rPr lang="en-US" dirty="0">
                <a:solidFill>
                  <a:schemeClr val="bg1">
                    <a:lumMod val="50000"/>
                  </a:schemeClr>
                </a:solidFill>
              </a:rPr>
              <a:t>2019 Defense Innovation Board Report</a:t>
            </a:r>
          </a:p>
          <a:p>
            <a:pPr lvl="0"/>
            <a:r>
              <a:rPr lang="en-US" dirty="0">
                <a:solidFill>
                  <a:schemeClr val="bg1">
                    <a:lumMod val="50000"/>
                  </a:schemeClr>
                </a:solidFill>
              </a:rPr>
              <a:t>AI – Using Standards to Mitigate Risks</a:t>
            </a:r>
          </a:p>
          <a:p>
            <a:pPr lvl="0"/>
            <a:r>
              <a:rPr lang="en-US" dirty="0">
                <a:solidFill>
                  <a:schemeClr val="bg1">
                    <a:lumMod val="50000"/>
                  </a:schemeClr>
                </a:solidFill>
              </a:rPr>
              <a:t>Senior DoD AI Personnel </a:t>
            </a:r>
          </a:p>
        </p:txBody>
      </p:sp>
      <p:sp>
        <p:nvSpPr>
          <p:cNvPr id="4" name="Slide Number Placeholder 3"/>
          <p:cNvSpPr>
            <a:spLocks noGrp="1"/>
          </p:cNvSpPr>
          <p:nvPr>
            <p:ph type="sldNum" sz="quarter" idx="12"/>
          </p:nvPr>
        </p:nvSpPr>
        <p:spPr/>
        <p:txBody>
          <a:bodyPr/>
          <a:lstStyle/>
          <a:p>
            <a:r>
              <a:rPr lang="en-US" u="none" dirty="0"/>
              <a:t> </a:t>
            </a:r>
            <a:endParaRPr lang="en-US" dirty="0"/>
          </a:p>
        </p:txBody>
      </p:sp>
      <p:pic>
        <p:nvPicPr>
          <p:cNvPr id="5" name="Picture 4">
            <a:extLst>
              <a:ext uri="{FF2B5EF4-FFF2-40B4-BE49-F238E27FC236}">
                <a16:creationId xmlns:a16="http://schemas.microsoft.com/office/drawing/2014/main" id="{AE9BAEFE-41C0-0D4A-A9D2-C0C7692C4BFC}"/>
              </a:ext>
            </a:extLst>
          </p:cNvPr>
          <p:cNvPicPr>
            <a:picLocks noChangeAspect="1"/>
          </p:cNvPicPr>
          <p:nvPr/>
        </p:nvPicPr>
        <p:blipFill>
          <a:blip r:embed="rId2"/>
          <a:stretch>
            <a:fillRect/>
          </a:stretch>
        </p:blipFill>
        <p:spPr>
          <a:xfrm>
            <a:off x="5999113" y="3068122"/>
            <a:ext cx="2687687" cy="3439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74055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lstStyle/>
          <a:p>
            <a:r>
              <a:rPr lang="en-US" dirty="0"/>
              <a:t>National Security</a:t>
            </a:r>
          </a:p>
        </p:txBody>
      </p:sp>
      <p:sp>
        <p:nvSpPr>
          <p:cNvPr id="4" name="Slide Number Placeholder 3"/>
          <p:cNvSpPr>
            <a:spLocks noGrp="1"/>
          </p:cNvSpPr>
          <p:nvPr>
            <p:ph type="sldNum" sz="quarter" idx="12"/>
          </p:nvPr>
        </p:nvSpPr>
        <p:spPr/>
        <p:txBody>
          <a:bodyPr/>
          <a:lstStyle/>
          <a:p>
            <a:r>
              <a:rPr lang="en-US" u="none" dirty="0"/>
              <a:t> </a:t>
            </a:r>
            <a:endParaRPr lang="en-US" dirty="0"/>
          </a:p>
        </p:txBody>
      </p:sp>
      <p:sp>
        <p:nvSpPr>
          <p:cNvPr id="7" name="Content Placeholder 2">
            <a:extLst>
              <a:ext uri="{FF2B5EF4-FFF2-40B4-BE49-F238E27FC236}">
                <a16:creationId xmlns:a16="http://schemas.microsoft.com/office/drawing/2014/main" id="{18A71475-9BB3-054C-A3A6-B4EEEE50FE19}"/>
              </a:ext>
            </a:extLst>
          </p:cNvPr>
          <p:cNvSpPr>
            <a:spLocks noGrp="1"/>
          </p:cNvSpPr>
          <p:nvPr>
            <p:ph idx="1"/>
          </p:nvPr>
        </p:nvSpPr>
        <p:spPr>
          <a:xfrm>
            <a:off x="273893" y="1139885"/>
            <a:ext cx="8438786" cy="4324350"/>
          </a:xfrm>
        </p:spPr>
        <p:txBody>
          <a:bodyPr/>
          <a:lstStyle/>
          <a:p>
            <a:r>
              <a:rPr lang="en-US" dirty="0"/>
              <a:t>2017 National Security Strategy pillars</a:t>
            </a:r>
          </a:p>
          <a:p>
            <a:pPr lvl="1"/>
            <a:r>
              <a:rPr lang="en-US" dirty="0"/>
              <a:t>Protecting the American People, the Homeland, and the American Way of Life; </a:t>
            </a:r>
          </a:p>
          <a:p>
            <a:pPr lvl="1"/>
            <a:r>
              <a:rPr lang="en-US" dirty="0"/>
              <a:t>Promoting American Prosperity; </a:t>
            </a:r>
          </a:p>
          <a:p>
            <a:pPr lvl="1"/>
            <a:r>
              <a:rPr lang="en-US" dirty="0"/>
              <a:t>Preserving Peace Through Strength and; </a:t>
            </a:r>
          </a:p>
          <a:p>
            <a:pPr lvl="1"/>
            <a:r>
              <a:rPr lang="en-US" dirty="0"/>
              <a:t>Advancing American Influence.</a:t>
            </a:r>
          </a:p>
          <a:p>
            <a:r>
              <a:rPr lang="en-US" dirty="0"/>
              <a:t>2018 National Defense Strategy objectives</a:t>
            </a:r>
          </a:p>
          <a:p>
            <a:pPr lvl="1"/>
            <a:r>
              <a:rPr lang="en-US" dirty="0"/>
              <a:t>defending the homeland; </a:t>
            </a:r>
          </a:p>
          <a:p>
            <a:pPr lvl="1"/>
            <a:r>
              <a:rPr lang="en-US" dirty="0"/>
              <a:t>dissuading, preventing, or deterring state adversaries and non-state actors from acquiring, proliferating, or using weapons of mass destruction; and </a:t>
            </a:r>
          </a:p>
          <a:p>
            <a:pPr lvl="1"/>
            <a:r>
              <a:rPr lang="en-US" dirty="0"/>
              <a:t>preventing terrorists from directing or supporting external operations against the United States homeland and our citizens, allies, and partners overseas.</a:t>
            </a:r>
          </a:p>
          <a:p>
            <a:endParaRPr lang="en-US" dirty="0"/>
          </a:p>
        </p:txBody>
      </p:sp>
    </p:spTree>
    <p:extLst>
      <p:ext uri="{BB962C8B-B14F-4D97-AF65-F5344CB8AC3E}">
        <p14:creationId xmlns:p14="http://schemas.microsoft.com/office/powerpoint/2010/main" val="2221677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lstStyle/>
          <a:p>
            <a:r>
              <a:rPr lang="en-US" dirty="0"/>
              <a:t>2018 DoD AI Strategy</a:t>
            </a:r>
          </a:p>
        </p:txBody>
      </p:sp>
      <p:sp>
        <p:nvSpPr>
          <p:cNvPr id="4" name="Slide Number Placeholder 3"/>
          <p:cNvSpPr>
            <a:spLocks noGrp="1"/>
          </p:cNvSpPr>
          <p:nvPr>
            <p:ph type="sldNum" sz="quarter" idx="12"/>
          </p:nvPr>
        </p:nvSpPr>
        <p:spPr/>
        <p:txBody>
          <a:bodyPr/>
          <a:lstStyle/>
          <a:p>
            <a:r>
              <a:rPr lang="en-US" u="none" dirty="0"/>
              <a:t> </a:t>
            </a:r>
            <a:endParaRPr lang="en-US" dirty="0"/>
          </a:p>
        </p:txBody>
      </p:sp>
      <p:pic>
        <p:nvPicPr>
          <p:cNvPr id="5" name="Picture 4">
            <a:extLst>
              <a:ext uri="{FF2B5EF4-FFF2-40B4-BE49-F238E27FC236}">
                <a16:creationId xmlns:a16="http://schemas.microsoft.com/office/drawing/2014/main" id="{D2D794DE-3401-4442-A9B0-F805544BC697}"/>
              </a:ext>
            </a:extLst>
          </p:cNvPr>
          <p:cNvPicPr>
            <a:picLocks noChangeAspect="1"/>
          </p:cNvPicPr>
          <p:nvPr/>
        </p:nvPicPr>
        <p:blipFill>
          <a:blip r:embed="rId2"/>
          <a:stretch>
            <a:fillRect/>
          </a:stretch>
        </p:blipFill>
        <p:spPr>
          <a:xfrm>
            <a:off x="357402" y="1928813"/>
            <a:ext cx="8443546" cy="1914525"/>
          </a:xfrm>
          <a:prstGeom prst="rect">
            <a:avLst/>
          </a:prstGeom>
        </p:spPr>
      </p:pic>
    </p:spTree>
    <p:extLst>
      <p:ext uri="{BB962C8B-B14F-4D97-AF65-F5344CB8AC3E}">
        <p14:creationId xmlns:p14="http://schemas.microsoft.com/office/powerpoint/2010/main" val="2493485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lstStyle/>
          <a:p>
            <a:endParaRPr lang="en-US" dirty="0"/>
          </a:p>
        </p:txBody>
      </p:sp>
      <p:sp>
        <p:nvSpPr>
          <p:cNvPr id="4" name="Slide Number Placeholder 3"/>
          <p:cNvSpPr>
            <a:spLocks noGrp="1"/>
          </p:cNvSpPr>
          <p:nvPr>
            <p:ph type="sldNum" sz="quarter" idx="12"/>
          </p:nvPr>
        </p:nvSpPr>
        <p:spPr/>
        <p:txBody>
          <a:bodyPr/>
          <a:lstStyle/>
          <a:p>
            <a:r>
              <a:rPr lang="en-US" u="none" dirty="0"/>
              <a:t> </a:t>
            </a:r>
            <a:endParaRPr lang="en-US" dirty="0"/>
          </a:p>
        </p:txBody>
      </p:sp>
      <p:pic>
        <p:nvPicPr>
          <p:cNvPr id="7" name="Picture 6">
            <a:extLst>
              <a:ext uri="{FF2B5EF4-FFF2-40B4-BE49-F238E27FC236}">
                <a16:creationId xmlns:a16="http://schemas.microsoft.com/office/drawing/2014/main" id="{71280F63-8C9E-0447-ABA6-03ED29F0B48D}"/>
              </a:ext>
            </a:extLst>
          </p:cNvPr>
          <p:cNvPicPr>
            <a:picLocks noChangeAspect="1"/>
          </p:cNvPicPr>
          <p:nvPr/>
        </p:nvPicPr>
        <p:blipFill>
          <a:blip r:embed="rId2"/>
          <a:stretch>
            <a:fillRect/>
          </a:stretch>
        </p:blipFill>
        <p:spPr>
          <a:xfrm>
            <a:off x="0" y="64088"/>
            <a:ext cx="9144000" cy="6268350"/>
          </a:xfrm>
          <a:prstGeom prst="rect">
            <a:avLst/>
          </a:prstGeom>
        </p:spPr>
      </p:pic>
    </p:spTree>
    <p:extLst>
      <p:ext uri="{BB962C8B-B14F-4D97-AF65-F5344CB8AC3E}">
        <p14:creationId xmlns:p14="http://schemas.microsoft.com/office/powerpoint/2010/main" val="3098176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457200" y="1600200"/>
            <a:ext cx="8229600" cy="4524375"/>
          </a:xfrm>
        </p:spPr>
        <p:txBody>
          <a:bodyPr>
            <a:normAutofit/>
          </a:bodyPr>
          <a:lstStyle/>
          <a:p>
            <a:pPr lvl="0"/>
            <a:r>
              <a:rPr lang="en-US" dirty="0"/>
              <a:t>Decision Support Motivation</a:t>
            </a:r>
          </a:p>
          <a:p>
            <a:pPr lvl="0"/>
            <a:r>
              <a:rPr lang="en-US" dirty="0"/>
              <a:t>2019 Executive Order</a:t>
            </a:r>
          </a:p>
          <a:p>
            <a:pPr lvl="0"/>
            <a:r>
              <a:rPr lang="en-US" dirty="0"/>
              <a:t>2018 DoD AI Strategy</a:t>
            </a:r>
          </a:p>
          <a:p>
            <a:pPr lvl="0"/>
            <a:r>
              <a:rPr lang="en-US" dirty="0"/>
              <a:t>USAF Annex to DoD AI Strategy</a:t>
            </a:r>
          </a:p>
          <a:p>
            <a:pPr lvl="0"/>
            <a:r>
              <a:rPr lang="en-US" dirty="0"/>
              <a:t>2019 Defense Innovation Board Report</a:t>
            </a:r>
          </a:p>
          <a:p>
            <a:pPr lvl="0"/>
            <a:r>
              <a:rPr lang="en-US" dirty="0"/>
              <a:t>AI – Using Standards to Mitigate Risks</a:t>
            </a:r>
          </a:p>
          <a:p>
            <a:pPr lvl="0"/>
            <a:r>
              <a:rPr lang="en-US" dirty="0"/>
              <a:t>Senior DoD AI Personnel </a:t>
            </a:r>
          </a:p>
        </p:txBody>
      </p:sp>
      <p:sp>
        <p:nvSpPr>
          <p:cNvPr id="4" name="Slide Number Placeholder 3"/>
          <p:cNvSpPr>
            <a:spLocks noGrp="1"/>
          </p:cNvSpPr>
          <p:nvPr>
            <p:ph type="sldNum" sz="quarter" idx="12"/>
          </p:nvPr>
        </p:nvSpPr>
        <p:spPr/>
        <p:txBody>
          <a:bodyPr/>
          <a:lstStyle/>
          <a:p>
            <a:r>
              <a:rPr lang="en-US" u="none" dirty="0"/>
              <a:t> </a:t>
            </a:r>
            <a:endParaRPr lang="en-US" dirty="0"/>
          </a:p>
        </p:txBody>
      </p:sp>
    </p:spTree>
    <p:extLst>
      <p:ext uri="{BB962C8B-B14F-4D97-AF65-F5344CB8AC3E}">
        <p14:creationId xmlns:p14="http://schemas.microsoft.com/office/powerpoint/2010/main" val="2855959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lstStyle/>
          <a:p>
            <a:endParaRPr lang="en-US" dirty="0"/>
          </a:p>
        </p:txBody>
      </p:sp>
      <p:sp>
        <p:nvSpPr>
          <p:cNvPr id="4" name="Slide Number Placeholder 3"/>
          <p:cNvSpPr>
            <a:spLocks noGrp="1"/>
          </p:cNvSpPr>
          <p:nvPr>
            <p:ph type="sldNum" sz="quarter" idx="12"/>
          </p:nvPr>
        </p:nvSpPr>
        <p:spPr/>
        <p:txBody>
          <a:bodyPr/>
          <a:lstStyle/>
          <a:p>
            <a:r>
              <a:rPr lang="en-US" u="none" dirty="0"/>
              <a:t> </a:t>
            </a:r>
            <a:endParaRPr lang="en-US" dirty="0"/>
          </a:p>
        </p:txBody>
      </p:sp>
      <p:sp>
        <p:nvSpPr>
          <p:cNvPr id="6" name="Content Placeholder 5">
            <a:extLst>
              <a:ext uri="{FF2B5EF4-FFF2-40B4-BE49-F238E27FC236}">
                <a16:creationId xmlns:a16="http://schemas.microsoft.com/office/drawing/2014/main" id="{CEA3A6C8-E051-AA47-8BC9-7DBEE0C0CCC1}"/>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29795DAF-A975-434E-AB2A-661F8EBDB4F7}"/>
              </a:ext>
            </a:extLst>
          </p:cNvPr>
          <p:cNvPicPr>
            <a:picLocks noChangeAspect="1"/>
          </p:cNvPicPr>
          <p:nvPr/>
        </p:nvPicPr>
        <p:blipFill>
          <a:blip r:embed="rId2"/>
          <a:stretch>
            <a:fillRect/>
          </a:stretch>
        </p:blipFill>
        <p:spPr>
          <a:xfrm>
            <a:off x="0" y="75717"/>
            <a:ext cx="9144000" cy="6364733"/>
          </a:xfrm>
          <a:prstGeom prst="rect">
            <a:avLst/>
          </a:prstGeom>
        </p:spPr>
      </p:pic>
    </p:spTree>
    <p:extLst>
      <p:ext uri="{BB962C8B-B14F-4D97-AF65-F5344CB8AC3E}">
        <p14:creationId xmlns:p14="http://schemas.microsoft.com/office/powerpoint/2010/main" val="784302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lstStyle/>
          <a:p>
            <a:endParaRPr lang="en-US" dirty="0"/>
          </a:p>
        </p:txBody>
      </p:sp>
      <p:sp>
        <p:nvSpPr>
          <p:cNvPr id="4" name="Slide Number Placeholder 3"/>
          <p:cNvSpPr>
            <a:spLocks noGrp="1"/>
          </p:cNvSpPr>
          <p:nvPr>
            <p:ph type="sldNum" sz="quarter" idx="12"/>
          </p:nvPr>
        </p:nvSpPr>
        <p:spPr/>
        <p:txBody>
          <a:bodyPr/>
          <a:lstStyle/>
          <a:p>
            <a:r>
              <a:rPr lang="en-US" u="none" dirty="0"/>
              <a:t> </a:t>
            </a:r>
            <a:endParaRPr lang="en-US" dirty="0"/>
          </a:p>
        </p:txBody>
      </p:sp>
      <p:sp>
        <p:nvSpPr>
          <p:cNvPr id="6" name="Content Placeholder 5">
            <a:extLst>
              <a:ext uri="{FF2B5EF4-FFF2-40B4-BE49-F238E27FC236}">
                <a16:creationId xmlns:a16="http://schemas.microsoft.com/office/drawing/2014/main" id="{CEA3A6C8-E051-AA47-8BC9-7DBEE0C0CCC1}"/>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8EB32855-F4A1-5B41-813E-27CCAC0734B6}"/>
              </a:ext>
            </a:extLst>
          </p:cNvPr>
          <p:cNvPicPr>
            <a:picLocks noChangeAspect="1"/>
          </p:cNvPicPr>
          <p:nvPr/>
        </p:nvPicPr>
        <p:blipFill>
          <a:blip r:embed="rId2"/>
          <a:stretch>
            <a:fillRect/>
          </a:stretch>
        </p:blipFill>
        <p:spPr>
          <a:xfrm>
            <a:off x="0" y="78105"/>
            <a:ext cx="9144000" cy="6399389"/>
          </a:xfrm>
          <a:prstGeom prst="rect">
            <a:avLst/>
          </a:prstGeom>
        </p:spPr>
      </p:pic>
    </p:spTree>
    <p:extLst>
      <p:ext uri="{BB962C8B-B14F-4D97-AF65-F5344CB8AC3E}">
        <p14:creationId xmlns:p14="http://schemas.microsoft.com/office/powerpoint/2010/main" val="1791902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lstStyle/>
          <a:p>
            <a:endParaRPr lang="en-US" dirty="0"/>
          </a:p>
        </p:txBody>
      </p:sp>
      <p:sp>
        <p:nvSpPr>
          <p:cNvPr id="4" name="Slide Number Placeholder 3"/>
          <p:cNvSpPr>
            <a:spLocks noGrp="1"/>
          </p:cNvSpPr>
          <p:nvPr>
            <p:ph type="sldNum" sz="quarter" idx="12"/>
          </p:nvPr>
        </p:nvSpPr>
        <p:spPr/>
        <p:txBody>
          <a:bodyPr/>
          <a:lstStyle/>
          <a:p>
            <a:r>
              <a:rPr lang="en-US" u="none" dirty="0"/>
              <a:t> </a:t>
            </a:r>
            <a:endParaRPr lang="en-US" dirty="0"/>
          </a:p>
        </p:txBody>
      </p:sp>
      <p:sp>
        <p:nvSpPr>
          <p:cNvPr id="6" name="Content Placeholder 5">
            <a:extLst>
              <a:ext uri="{FF2B5EF4-FFF2-40B4-BE49-F238E27FC236}">
                <a16:creationId xmlns:a16="http://schemas.microsoft.com/office/drawing/2014/main" id="{CEA3A6C8-E051-AA47-8BC9-7DBEE0C0CCC1}"/>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11F1BBC8-C277-324B-9DBE-0A1601CBCB38}"/>
              </a:ext>
            </a:extLst>
          </p:cNvPr>
          <p:cNvPicPr>
            <a:picLocks noChangeAspect="1"/>
          </p:cNvPicPr>
          <p:nvPr/>
        </p:nvPicPr>
        <p:blipFill>
          <a:blip r:embed="rId2"/>
          <a:stretch>
            <a:fillRect/>
          </a:stretch>
        </p:blipFill>
        <p:spPr>
          <a:xfrm>
            <a:off x="0" y="0"/>
            <a:ext cx="9144000" cy="6423413"/>
          </a:xfrm>
          <a:prstGeom prst="rect">
            <a:avLst/>
          </a:prstGeom>
        </p:spPr>
      </p:pic>
    </p:spTree>
    <p:extLst>
      <p:ext uri="{BB962C8B-B14F-4D97-AF65-F5344CB8AC3E}">
        <p14:creationId xmlns:p14="http://schemas.microsoft.com/office/powerpoint/2010/main" val="2123672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lstStyle/>
          <a:p>
            <a:endParaRPr lang="en-US" dirty="0"/>
          </a:p>
        </p:txBody>
      </p:sp>
      <p:sp>
        <p:nvSpPr>
          <p:cNvPr id="4" name="Slide Number Placeholder 3"/>
          <p:cNvSpPr>
            <a:spLocks noGrp="1"/>
          </p:cNvSpPr>
          <p:nvPr>
            <p:ph type="sldNum" sz="quarter" idx="12"/>
          </p:nvPr>
        </p:nvSpPr>
        <p:spPr/>
        <p:txBody>
          <a:bodyPr/>
          <a:lstStyle/>
          <a:p>
            <a:r>
              <a:rPr lang="en-US" u="none" dirty="0"/>
              <a:t> </a:t>
            </a:r>
            <a:endParaRPr lang="en-US" dirty="0"/>
          </a:p>
        </p:txBody>
      </p:sp>
      <p:sp>
        <p:nvSpPr>
          <p:cNvPr id="6" name="Content Placeholder 5">
            <a:extLst>
              <a:ext uri="{FF2B5EF4-FFF2-40B4-BE49-F238E27FC236}">
                <a16:creationId xmlns:a16="http://schemas.microsoft.com/office/drawing/2014/main" id="{CEA3A6C8-E051-AA47-8BC9-7DBEE0C0CCC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360C78A-C6A8-944C-9999-4ED0ABE83834}"/>
              </a:ext>
            </a:extLst>
          </p:cNvPr>
          <p:cNvPicPr>
            <a:picLocks noChangeAspect="1"/>
          </p:cNvPicPr>
          <p:nvPr/>
        </p:nvPicPr>
        <p:blipFill>
          <a:blip r:embed="rId2"/>
          <a:stretch>
            <a:fillRect/>
          </a:stretch>
        </p:blipFill>
        <p:spPr>
          <a:xfrm>
            <a:off x="0" y="137373"/>
            <a:ext cx="9144000" cy="6329374"/>
          </a:xfrm>
          <a:prstGeom prst="rect">
            <a:avLst/>
          </a:prstGeom>
        </p:spPr>
      </p:pic>
    </p:spTree>
    <p:extLst>
      <p:ext uri="{BB962C8B-B14F-4D97-AF65-F5344CB8AC3E}">
        <p14:creationId xmlns:p14="http://schemas.microsoft.com/office/powerpoint/2010/main" val="1577630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lstStyle/>
          <a:p>
            <a:endParaRPr lang="en-US" dirty="0"/>
          </a:p>
        </p:txBody>
      </p:sp>
      <p:sp>
        <p:nvSpPr>
          <p:cNvPr id="4" name="Slide Number Placeholder 3"/>
          <p:cNvSpPr>
            <a:spLocks noGrp="1"/>
          </p:cNvSpPr>
          <p:nvPr>
            <p:ph type="sldNum" sz="quarter" idx="12"/>
          </p:nvPr>
        </p:nvSpPr>
        <p:spPr/>
        <p:txBody>
          <a:bodyPr/>
          <a:lstStyle/>
          <a:p>
            <a:r>
              <a:rPr lang="en-US" u="none" dirty="0"/>
              <a:t> </a:t>
            </a:r>
            <a:endParaRPr lang="en-US" dirty="0"/>
          </a:p>
        </p:txBody>
      </p:sp>
      <p:sp>
        <p:nvSpPr>
          <p:cNvPr id="6" name="Content Placeholder 5">
            <a:extLst>
              <a:ext uri="{FF2B5EF4-FFF2-40B4-BE49-F238E27FC236}">
                <a16:creationId xmlns:a16="http://schemas.microsoft.com/office/drawing/2014/main" id="{CEA3A6C8-E051-AA47-8BC9-7DBEE0C0CCC1}"/>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D1DF759D-7777-324A-9B10-A10D937F23F4}"/>
              </a:ext>
            </a:extLst>
          </p:cNvPr>
          <p:cNvPicPr>
            <a:picLocks noChangeAspect="1"/>
          </p:cNvPicPr>
          <p:nvPr/>
        </p:nvPicPr>
        <p:blipFill>
          <a:blip r:embed="rId2"/>
          <a:stretch>
            <a:fillRect/>
          </a:stretch>
        </p:blipFill>
        <p:spPr>
          <a:xfrm>
            <a:off x="0" y="0"/>
            <a:ext cx="9144000" cy="6442524"/>
          </a:xfrm>
          <a:prstGeom prst="rect">
            <a:avLst/>
          </a:prstGeom>
        </p:spPr>
      </p:pic>
    </p:spTree>
    <p:extLst>
      <p:ext uri="{BB962C8B-B14F-4D97-AF65-F5344CB8AC3E}">
        <p14:creationId xmlns:p14="http://schemas.microsoft.com/office/powerpoint/2010/main" val="937783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457200" y="1600200"/>
            <a:ext cx="8229600" cy="4524375"/>
          </a:xfrm>
        </p:spPr>
        <p:txBody>
          <a:bodyPr>
            <a:normAutofit/>
          </a:bodyPr>
          <a:lstStyle/>
          <a:p>
            <a:pPr lvl="0"/>
            <a:r>
              <a:rPr lang="en-US" dirty="0">
                <a:solidFill>
                  <a:schemeClr val="bg1">
                    <a:lumMod val="50000"/>
                  </a:schemeClr>
                </a:solidFill>
              </a:rPr>
              <a:t>2019 Executive Order</a:t>
            </a:r>
          </a:p>
          <a:p>
            <a:pPr lvl="0"/>
            <a:r>
              <a:rPr lang="en-US" dirty="0">
                <a:solidFill>
                  <a:schemeClr val="bg1">
                    <a:lumMod val="50000"/>
                  </a:schemeClr>
                </a:solidFill>
              </a:rPr>
              <a:t>2018 DoD AI Strategy</a:t>
            </a:r>
          </a:p>
          <a:p>
            <a:pPr lvl="0"/>
            <a:r>
              <a:rPr lang="en-US" dirty="0"/>
              <a:t>USAF Annex to DoD AI Strategy</a:t>
            </a:r>
          </a:p>
          <a:p>
            <a:pPr lvl="0"/>
            <a:r>
              <a:rPr lang="en-US" dirty="0">
                <a:solidFill>
                  <a:schemeClr val="bg1">
                    <a:lumMod val="50000"/>
                  </a:schemeClr>
                </a:solidFill>
              </a:rPr>
              <a:t>2019 Defense Innovation Board Report</a:t>
            </a:r>
          </a:p>
          <a:p>
            <a:pPr lvl="0"/>
            <a:r>
              <a:rPr lang="en-US" dirty="0">
                <a:solidFill>
                  <a:schemeClr val="bg1">
                    <a:lumMod val="50000"/>
                  </a:schemeClr>
                </a:solidFill>
              </a:rPr>
              <a:t>AI – Using Standards to Mitigate Risks</a:t>
            </a:r>
          </a:p>
          <a:p>
            <a:pPr lvl="0"/>
            <a:r>
              <a:rPr lang="en-US" dirty="0">
                <a:solidFill>
                  <a:schemeClr val="bg1">
                    <a:lumMod val="50000"/>
                  </a:schemeClr>
                </a:solidFill>
              </a:rPr>
              <a:t>Senior DoD AI Personnel </a:t>
            </a:r>
          </a:p>
        </p:txBody>
      </p:sp>
      <p:sp>
        <p:nvSpPr>
          <p:cNvPr id="4" name="Slide Number Placeholder 3"/>
          <p:cNvSpPr>
            <a:spLocks noGrp="1"/>
          </p:cNvSpPr>
          <p:nvPr>
            <p:ph type="sldNum" sz="quarter" idx="12"/>
          </p:nvPr>
        </p:nvSpPr>
        <p:spPr/>
        <p:txBody>
          <a:bodyPr/>
          <a:lstStyle/>
          <a:p>
            <a:r>
              <a:rPr lang="en-US" u="none" dirty="0"/>
              <a:t> </a:t>
            </a:r>
            <a:endParaRPr lang="en-US" dirty="0"/>
          </a:p>
        </p:txBody>
      </p:sp>
      <p:pic>
        <p:nvPicPr>
          <p:cNvPr id="5" name="Picture 4">
            <a:extLst>
              <a:ext uri="{FF2B5EF4-FFF2-40B4-BE49-F238E27FC236}">
                <a16:creationId xmlns:a16="http://schemas.microsoft.com/office/drawing/2014/main" id="{B516A4A0-E7E2-3A44-A941-3D4D4A3E7C76}"/>
              </a:ext>
            </a:extLst>
          </p:cNvPr>
          <p:cNvPicPr>
            <a:picLocks noChangeAspect="1"/>
          </p:cNvPicPr>
          <p:nvPr/>
        </p:nvPicPr>
        <p:blipFill>
          <a:blip r:embed="rId2"/>
          <a:stretch>
            <a:fillRect/>
          </a:stretch>
        </p:blipFill>
        <p:spPr>
          <a:xfrm>
            <a:off x="6390968" y="3665047"/>
            <a:ext cx="2295832" cy="3018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15373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normAutofit/>
          </a:bodyPr>
          <a:lstStyle/>
          <a:p>
            <a:r>
              <a:rPr lang="en-US" dirty="0"/>
              <a:t>Excerpts</a:t>
            </a:r>
          </a:p>
        </p:txBody>
      </p:sp>
      <p:sp>
        <p:nvSpPr>
          <p:cNvPr id="4" name="Slide Number Placeholder 3"/>
          <p:cNvSpPr>
            <a:spLocks noGrp="1"/>
          </p:cNvSpPr>
          <p:nvPr>
            <p:ph type="sldNum" sz="quarter" idx="12"/>
          </p:nvPr>
        </p:nvSpPr>
        <p:spPr/>
        <p:txBody>
          <a:bodyPr/>
          <a:lstStyle/>
          <a:p>
            <a:r>
              <a:rPr lang="en-US" u="none" dirty="0"/>
              <a:t> </a:t>
            </a:r>
            <a:endParaRPr lang="en-US" dirty="0"/>
          </a:p>
        </p:txBody>
      </p:sp>
      <p:pic>
        <p:nvPicPr>
          <p:cNvPr id="7" name="Picture 6">
            <a:extLst>
              <a:ext uri="{FF2B5EF4-FFF2-40B4-BE49-F238E27FC236}">
                <a16:creationId xmlns:a16="http://schemas.microsoft.com/office/drawing/2014/main" id="{E5692AC7-83BF-3946-B66E-0A684985C1E4}"/>
              </a:ext>
            </a:extLst>
          </p:cNvPr>
          <p:cNvPicPr>
            <a:picLocks noChangeAspect="1"/>
          </p:cNvPicPr>
          <p:nvPr/>
        </p:nvPicPr>
        <p:blipFill rotWithShape="1">
          <a:blip r:embed="rId2"/>
          <a:srcRect b="69792"/>
          <a:stretch/>
        </p:blipFill>
        <p:spPr>
          <a:xfrm>
            <a:off x="661196" y="1187619"/>
            <a:ext cx="7700807" cy="2727155"/>
          </a:xfrm>
          <a:prstGeom prst="rect">
            <a:avLst/>
          </a:prstGeom>
        </p:spPr>
      </p:pic>
      <p:pic>
        <p:nvPicPr>
          <p:cNvPr id="8" name="Picture 7">
            <a:extLst>
              <a:ext uri="{FF2B5EF4-FFF2-40B4-BE49-F238E27FC236}">
                <a16:creationId xmlns:a16="http://schemas.microsoft.com/office/drawing/2014/main" id="{6C2CAAD9-3490-D442-8CD9-9A6642EC049C}"/>
              </a:ext>
            </a:extLst>
          </p:cNvPr>
          <p:cNvPicPr>
            <a:picLocks noChangeAspect="1"/>
          </p:cNvPicPr>
          <p:nvPr/>
        </p:nvPicPr>
        <p:blipFill rotWithShape="1">
          <a:blip r:embed="rId2"/>
          <a:srcRect t="80029"/>
          <a:stretch/>
        </p:blipFill>
        <p:spPr>
          <a:xfrm>
            <a:off x="2128837" y="5348910"/>
            <a:ext cx="5225203" cy="1223339"/>
          </a:xfrm>
          <a:prstGeom prst="rect">
            <a:avLst/>
          </a:prstGeom>
        </p:spPr>
      </p:pic>
      <p:pic>
        <p:nvPicPr>
          <p:cNvPr id="9" name="Picture 8">
            <a:extLst>
              <a:ext uri="{FF2B5EF4-FFF2-40B4-BE49-F238E27FC236}">
                <a16:creationId xmlns:a16="http://schemas.microsoft.com/office/drawing/2014/main" id="{4943F821-E907-9647-A9D6-05B8D41B42B0}"/>
              </a:ext>
            </a:extLst>
          </p:cNvPr>
          <p:cNvPicPr>
            <a:picLocks noChangeAspect="1"/>
          </p:cNvPicPr>
          <p:nvPr/>
        </p:nvPicPr>
        <p:blipFill>
          <a:blip r:embed="rId3"/>
          <a:stretch>
            <a:fillRect/>
          </a:stretch>
        </p:blipFill>
        <p:spPr>
          <a:xfrm>
            <a:off x="1004015" y="3914774"/>
            <a:ext cx="7143755" cy="1000126"/>
          </a:xfrm>
          <a:prstGeom prst="rect">
            <a:avLst/>
          </a:prstGeom>
        </p:spPr>
      </p:pic>
    </p:spTree>
    <p:extLst>
      <p:ext uri="{BB962C8B-B14F-4D97-AF65-F5344CB8AC3E}">
        <p14:creationId xmlns:p14="http://schemas.microsoft.com/office/powerpoint/2010/main" val="4127757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normAutofit/>
          </a:bodyPr>
          <a:lstStyle/>
          <a:p>
            <a:r>
              <a:rPr lang="en-US" dirty="0"/>
              <a:t>USAF Annex to DoD AI Strategy</a:t>
            </a:r>
          </a:p>
        </p:txBody>
      </p:sp>
      <p:sp>
        <p:nvSpPr>
          <p:cNvPr id="3" name="Content Placeholder 2"/>
          <p:cNvSpPr>
            <a:spLocks noGrp="1"/>
          </p:cNvSpPr>
          <p:nvPr>
            <p:ph idx="1"/>
          </p:nvPr>
        </p:nvSpPr>
        <p:spPr/>
        <p:txBody>
          <a:bodyPr/>
          <a:lstStyle/>
          <a:p>
            <a:pPr marL="0" indent="0">
              <a:buNone/>
            </a:pPr>
            <a:r>
              <a:rPr lang="en-US" dirty="0"/>
              <a:t>5 Focus Areas</a:t>
            </a:r>
          </a:p>
          <a:p>
            <a:r>
              <a:rPr lang="en-US" b="0" dirty="0"/>
              <a:t>Drive down technological barriers to entry</a:t>
            </a:r>
          </a:p>
          <a:p>
            <a:pPr lvl="1"/>
            <a:r>
              <a:rPr lang="en-US" dirty="0"/>
              <a:t>Line of Effort 1: Operate on technology deployment models that fully exploit commercial capabilities (OPRs: AF/CIO, AF/AQ)</a:t>
            </a:r>
          </a:p>
          <a:p>
            <a:pPr lvl="1"/>
            <a:r>
              <a:rPr lang="en-US" dirty="0"/>
              <a:t> </a:t>
            </a:r>
          </a:p>
          <a:p>
            <a:pPr lvl="1"/>
            <a:r>
              <a:rPr lang="en-US" dirty="0"/>
              <a:t>Objective 1.1: Employ a hybrid software-, platform-, and infrastructure-as-a-service model </a:t>
            </a:r>
          </a:p>
          <a:p>
            <a:pPr lvl="1"/>
            <a:r>
              <a:rPr lang="en-US" dirty="0"/>
              <a:t>Objective 1.2: Accept commercial standards and drive towards open standards in transition and procurement programs </a:t>
            </a:r>
          </a:p>
          <a:p>
            <a:endParaRPr lang="en-US" b="0" dirty="0"/>
          </a:p>
          <a:p>
            <a:endParaRPr lang="en-US" dirty="0"/>
          </a:p>
        </p:txBody>
      </p:sp>
      <p:sp>
        <p:nvSpPr>
          <p:cNvPr id="4" name="Slide Number Placeholder 3"/>
          <p:cNvSpPr>
            <a:spLocks noGrp="1"/>
          </p:cNvSpPr>
          <p:nvPr>
            <p:ph type="sldNum" sz="quarter" idx="12"/>
          </p:nvPr>
        </p:nvSpPr>
        <p:spPr/>
        <p:txBody>
          <a:bodyPr/>
          <a:lstStyle/>
          <a:p>
            <a:r>
              <a:rPr lang="en-US" u="none" dirty="0"/>
              <a:t> </a:t>
            </a:r>
            <a:endParaRPr lang="en-US" dirty="0"/>
          </a:p>
        </p:txBody>
      </p:sp>
    </p:spTree>
    <p:extLst>
      <p:ext uri="{BB962C8B-B14F-4D97-AF65-F5344CB8AC3E}">
        <p14:creationId xmlns:p14="http://schemas.microsoft.com/office/powerpoint/2010/main" val="3260186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normAutofit/>
          </a:bodyPr>
          <a:lstStyle/>
          <a:p>
            <a:r>
              <a:rPr lang="en-US" dirty="0"/>
              <a:t>USAF Annex to DoD AI Strategy</a:t>
            </a:r>
          </a:p>
        </p:txBody>
      </p:sp>
      <p:sp>
        <p:nvSpPr>
          <p:cNvPr id="3" name="Content Placeholder 2"/>
          <p:cNvSpPr>
            <a:spLocks noGrp="1"/>
          </p:cNvSpPr>
          <p:nvPr>
            <p:ph idx="1"/>
          </p:nvPr>
        </p:nvSpPr>
        <p:spPr/>
        <p:txBody>
          <a:bodyPr/>
          <a:lstStyle/>
          <a:p>
            <a:pPr marL="0" indent="0">
              <a:buNone/>
            </a:pPr>
            <a:r>
              <a:rPr lang="en-US" dirty="0"/>
              <a:t>5 Focus Areas</a:t>
            </a:r>
          </a:p>
          <a:p>
            <a:r>
              <a:rPr lang="en-US" b="0" dirty="0"/>
              <a:t>Recognize and treat data as a strategic asset</a:t>
            </a:r>
          </a:p>
          <a:p>
            <a:pPr lvl="1"/>
            <a:r>
              <a:rPr lang="en-US" dirty="0"/>
              <a:t>Line of Effort 2: Continuously generate training-quality data and securely transport to proper hardware, software, and personnel (OPR: AF/CDO) </a:t>
            </a:r>
          </a:p>
          <a:p>
            <a:pPr lvl="1"/>
            <a:endParaRPr lang="en-US" dirty="0"/>
          </a:p>
          <a:p>
            <a:pPr lvl="1"/>
            <a:r>
              <a:rPr lang="en-US" dirty="0"/>
              <a:t>Objective 2.1: Set policy and standards for training-quality data </a:t>
            </a:r>
          </a:p>
          <a:p>
            <a:pPr lvl="1"/>
            <a:r>
              <a:rPr lang="en-US" dirty="0"/>
              <a:t>Objective 2.2: Identify, measure, build, and simulate support/operation authoritative data and information </a:t>
            </a:r>
          </a:p>
          <a:p>
            <a:pPr lvl="1"/>
            <a:r>
              <a:rPr lang="en-US" dirty="0"/>
              <a:t>Objective 2.3: Model, digitize, and instrument everyday business workflows </a:t>
            </a:r>
          </a:p>
          <a:p>
            <a:pPr lvl="1"/>
            <a:r>
              <a:rPr lang="en-US" dirty="0"/>
              <a:t>Objective 2.4: Create controlled and searchable data stores for massive training data accessible to anyone with appropriate credentials </a:t>
            </a:r>
          </a:p>
          <a:p>
            <a:endParaRPr lang="en-US" b="0" dirty="0"/>
          </a:p>
          <a:p>
            <a:endParaRPr lang="en-US" dirty="0"/>
          </a:p>
        </p:txBody>
      </p:sp>
      <p:sp>
        <p:nvSpPr>
          <p:cNvPr id="4" name="Slide Number Placeholder 3"/>
          <p:cNvSpPr>
            <a:spLocks noGrp="1"/>
          </p:cNvSpPr>
          <p:nvPr>
            <p:ph type="sldNum" sz="quarter" idx="12"/>
          </p:nvPr>
        </p:nvSpPr>
        <p:spPr/>
        <p:txBody>
          <a:bodyPr/>
          <a:lstStyle/>
          <a:p>
            <a:r>
              <a:rPr lang="en-US" u="none" dirty="0"/>
              <a:t> </a:t>
            </a:r>
            <a:endParaRPr lang="en-US" dirty="0"/>
          </a:p>
        </p:txBody>
      </p:sp>
    </p:spTree>
    <p:extLst>
      <p:ext uri="{BB962C8B-B14F-4D97-AF65-F5344CB8AC3E}">
        <p14:creationId xmlns:p14="http://schemas.microsoft.com/office/powerpoint/2010/main" val="2387749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normAutofit/>
          </a:bodyPr>
          <a:lstStyle/>
          <a:p>
            <a:r>
              <a:rPr lang="en-US" dirty="0"/>
              <a:t>USAF Annex to DoD AI Strategy</a:t>
            </a:r>
          </a:p>
        </p:txBody>
      </p:sp>
      <p:sp>
        <p:nvSpPr>
          <p:cNvPr id="3" name="Content Placeholder 2"/>
          <p:cNvSpPr>
            <a:spLocks noGrp="1"/>
          </p:cNvSpPr>
          <p:nvPr>
            <p:ph idx="1"/>
          </p:nvPr>
        </p:nvSpPr>
        <p:spPr/>
        <p:txBody>
          <a:bodyPr/>
          <a:lstStyle/>
          <a:p>
            <a:pPr marL="0" indent="0">
              <a:buNone/>
            </a:pPr>
            <a:r>
              <a:rPr lang="en-US" dirty="0"/>
              <a:t>5 Focus Areas</a:t>
            </a:r>
          </a:p>
          <a:p>
            <a:r>
              <a:rPr lang="en-US" b="0" dirty="0"/>
              <a:t>Democratize access to artificial intelligence solutions</a:t>
            </a:r>
          </a:p>
          <a:p>
            <a:pPr lvl="1"/>
            <a:r>
              <a:rPr lang="en-US" dirty="0"/>
              <a:t>Line of Effort 3: Develop and field a diverse set of algorithms at risk-appropriate speed and scale (OPRs: AF/CIO, AF/AQ, AFRL) </a:t>
            </a:r>
          </a:p>
          <a:p>
            <a:pPr lvl="1"/>
            <a:endParaRPr lang="en-US" dirty="0"/>
          </a:p>
          <a:p>
            <a:pPr lvl="1"/>
            <a:r>
              <a:rPr lang="en-US" dirty="0"/>
              <a:t>Objective 3.1: Utilize free and publicly available algorithms </a:t>
            </a:r>
          </a:p>
          <a:p>
            <a:pPr lvl="1"/>
            <a:r>
              <a:rPr lang="en-US" dirty="0"/>
              <a:t>Objective 3.2: Host and provide shareable solutions enterprise-wide </a:t>
            </a:r>
          </a:p>
          <a:p>
            <a:pPr lvl="1"/>
            <a:r>
              <a:rPr lang="en-US" dirty="0"/>
              <a:t>Objective 3.3: Create secure operating environments for DevOps, prototyping algorithms, and ensure that outputs carry full provenance for appropriate use </a:t>
            </a:r>
          </a:p>
          <a:p>
            <a:pPr lvl="1"/>
            <a:endParaRPr lang="en-US" dirty="0"/>
          </a:p>
          <a:p>
            <a:pPr marL="344487" lvl="1" indent="0">
              <a:buNone/>
            </a:pPr>
            <a:endParaRPr lang="en-US" dirty="0"/>
          </a:p>
          <a:p>
            <a:endParaRPr lang="en-US" dirty="0"/>
          </a:p>
        </p:txBody>
      </p:sp>
      <p:sp>
        <p:nvSpPr>
          <p:cNvPr id="4" name="Slide Number Placeholder 3"/>
          <p:cNvSpPr>
            <a:spLocks noGrp="1"/>
          </p:cNvSpPr>
          <p:nvPr>
            <p:ph type="sldNum" sz="quarter" idx="12"/>
          </p:nvPr>
        </p:nvSpPr>
        <p:spPr/>
        <p:txBody>
          <a:bodyPr/>
          <a:lstStyle/>
          <a:p>
            <a:r>
              <a:rPr lang="en-US" u="none" dirty="0"/>
              <a:t> </a:t>
            </a:r>
            <a:endParaRPr lang="en-US" dirty="0"/>
          </a:p>
        </p:txBody>
      </p:sp>
    </p:spTree>
    <p:extLst>
      <p:ext uri="{BB962C8B-B14F-4D97-AF65-F5344CB8AC3E}">
        <p14:creationId xmlns:p14="http://schemas.microsoft.com/office/powerpoint/2010/main" val="3907873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457200" y="1600200"/>
            <a:ext cx="8229600" cy="4524375"/>
          </a:xfrm>
        </p:spPr>
        <p:txBody>
          <a:bodyPr>
            <a:normAutofit/>
          </a:bodyPr>
          <a:lstStyle/>
          <a:p>
            <a:pPr lvl="0"/>
            <a:r>
              <a:rPr lang="en-US" dirty="0"/>
              <a:t>Decision Support Motivation</a:t>
            </a:r>
          </a:p>
          <a:p>
            <a:pPr lvl="0"/>
            <a:r>
              <a:rPr lang="en-US" dirty="0">
                <a:solidFill>
                  <a:schemeClr val="bg1">
                    <a:lumMod val="50000"/>
                  </a:schemeClr>
                </a:solidFill>
              </a:rPr>
              <a:t>2019 Executive Order</a:t>
            </a:r>
          </a:p>
          <a:p>
            <a:pPr lvl="0"/>
            <a:r>
              <a:rPr lang="en-US" dirty="0">
                <a:solidFill>
                  <a:schemeClr val="bg1">
                    <a:lumMod val="50000"/>
                  </a:schemeClr>
                </a:solidFill>
              </a:rPr>
              <a:t>2018 DoD AI Strategy</a:t>
            </a:r>
          </a:p>
          <a:p>
            <a:pPr lvl="0"/>
            <a:r>
              <a:rPr lang="en-US" dirty="0">
                <a:solidFill>
                  <a:schemeClr val="bg1">
                    <a:lumMod val="50000"/>
                  </a:schemeClr>
                </a:solidFill>
              </a:rPr>
              <a:t>USAF Annex to DoD AI Strategy</a:t>
            </a:r>
          </a:p>
          <a:p>
            <a:pPr lvl="0"/>
            <a:r>
              <a:rPr lang="en-US" dirty="0">
                <a:solidFill>
                  <a:schemeClr val="bg1">
                    <a:lumMod val="50000"/>
                  </a:schemeClr>
                </a:solidFill>
              </a:rPr>
              <a:t>2019 Defense Innovation Board Report</a:t>
            </a:r>
          </a:p>
          <a:p>
            <a:pPr lvl="0"/>
            <a:r>
              <a:rPr lang="en-US" dirty="0">
                <a:solidFill>
                  <a:schemeClr val="bg1">
                    <a:lumMod val="50000"/>
                  </a:schemeClr>
                </a:solidFill>
              </a:rPr>
              <a:t>AI – Using Standards to Mitigate Risks</a:t>
            </a:r>
          </a:p>
          <a:p>
            <a:pPr lvl="0"/>
            <a:r>
              <a:rPr lang="en-US" dirty="0">
                <a:solidFill>
                  <a:schemeClr val="bg1">
                    <a:lumMod val="50000"/>
                  </a:schemeClr>
                </a:solidFill>
              </a:rPr>
              <a:t>Senior DoD AI Personnel </a:t>
            </a:r>
          </a:p>
        </p:txBody>
      </p:sp>
      <p:sp>
        <p:nvSpPr>
          <p:cNvPr id="4" name="Slide Number Placeholder 3"/>
          <p:cNvSpPr>
            <a:spLocks noGrp="1"/>
          </p:cNvSpPr>
          <p:nvPr>
            <p:ph type="sldNum" sz="quarter" idx="12"/>
          </p:nvPr>
        </p:nvSpPr>
        <p:spPr/>
        <p:txBody>
          <a:bodyPr/>
          <a:lstStyle/>
          <a:p>
            <a:r>
              <a:rPr lang="en-US" u="none" dirty="0"/>
              <a:t> </a:t>
            </a:r>
            <a:endParaRPr lang="en-US" dirty="0"/>
          </a:p>
        </p:txBody>
      </p:sp>
    </p:spTree>
    <p:extLst>
      <p:ext uri="{BB962C8B-B14F-4D97-AF65-F5344CB8AC3E}">
        <p14:creationId xmlns:p14="http://schemas.microsoft.com/office/powerpoint/2010/main" val="3346168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normAutofit/>
          </a:bodyPr>
          <a:lstStyle/>
          <a:p>
            <a:r>
              <a:rPr lang="en-US" dirty="0"/>
              <a:t>USAF Annex to DoD AI Strategy</a:t>
            </a:r>
          </a:p>
        </p:txBody>
      </p:sp>
      <p:sp>
        <p:nvSpPr>
          <p:cNvPr id="3" name="Content Placeholder 2"/>
          <p:cNvSpPr>
            <a:spLocks noGrp="1"/>
          </p:cNvSpPr>
          <p:nvPr>
            <p:ph idx="1"/>
          </p:nvPr>
        </p:nvSpPr>
        <p:spPr/>
        <p:txBody>
          <a:bodyPr/>
          <a:lstStyle/>
          <a:p>
            <a:pPr marL="0" indent="0">
              <a:buNone/>
            </a:pPr>
            <a:r>
              <a:rPr lang="en-US" dirty="0"/>
              <a:t>5 Focus Areas</a:t>
            </a:r>
          </a:p>
          <a:p>
            <a:r>
              <a:rPr lang="en-US" b="0" dirty="0"/>
              <a:t>Recruit, develop, upskill, and cultivate our workforce</a:t>
            </a:r>
          </a:p>
          <a:p>
            <a:pPr lvl="1"/>
            <a:r>
              <a:rPr lang="en-US" dirty="0"/>
              <a:t>Line of Effort 4: Develop people and employ a skilled, educated, and solution oriented workforce (OPR: AF/A1) </a:t>
            </a:r>
          </a:p>
          <a:p>
            <a:pPr lvl="1"/>
            <a:endParaRPr lang="en-US" dirty="0"/>
          </a:p>
          <a:p>
            <a:pPr lvl="1"/>
            <a:r>
              <a:rPr lang="en-US" dirty="0"/>
              <a:t>Objective 4.1: Develop a technologically well-versed workforce through the computer language initiative and provide multiple modalities for global access to coding/programming education </a:t>
            </a:r>
          </a:p>
          <a:p>
            <a:pPr lvl="1"/>
            <a:r>
              <a:rPr lang="en-US" dirty="0"/>
              <a:t>Objective 4.2: Ensure proper utilization and placement of a digitally talented workforce </a:t>
            </a:r>
          </a:p>
          <a:p>
            <a:pPr lvl="1"/>
            <a:r>
              <a:rPr lang="en-US" dirty="0"/>
              <a:t>Objective 4.3: Design practical policies and incentives that foster talent management and increase recruitment and retention </a:t>
            </a:r>
          </a:p>
          <a:p>
            <a:pPr lvl="1"/>
            <a:r>
              <a:rPr lang="en-US" dirty="0"/>
              <a:t>Objective 4.4: Partner with Joint, industry, and academic partners to foster cross-collaboration for training and tradecraft </a:t>
            </a:r>
          </a:p>
          <a:p>
            <a:pPr lvl="1"/>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r>
              <a:rPr lang="en-US" u="none" dirty="0"/>
              <a:t> </a:t>
            </a:r>
            <a:endParaRPr lang="en-US" dirty="0"/>
          </a:p>
        </p:txBody>
      </p:sp>
    </p:spTree>
    <p:extLst>
      <p:ext uri="{BB962C8B-B14F-4D97-AF65-F5344CB8AC3E}">
        <p14:creationId xmlns:p14="http://schemas.microsoft.com/office/powerpoint/2010/main" val="4008195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normAutofit/>
          </a:bodyPr>
          <a:lstStyle/>
          <a:p>
            <a:r>
              <a:rPr lang="en-US" dirty="0"/>
              <a:t>USAF Annex to DoD AI Strategy</a:t>
            </a:r>
          </a:p>
        </p:txBody>
      </p:sp>
      <p:sp>
        <p:nvSpPr>
          <p:cNvPr id="3" name="Content Placeholder 2"/>
          <p:cNvSpPr>
            <a:spLocks noGrp="1"/>
          </p:cNvSpPr>
          <p:nvPr>
            <p:ph idx="1"/>
          </p:nvPr>
        </p:nvSpPr>
        <p:spPr/>
        <p:txBody>
          <a:bodyPr/>
          <a:lstStyle/>
          <a:p>
            <a:pPr marL="0" indent="0">
              <a:buNone/>
            </a:pPr>
            <a:r>
              <a:rPr lang="en-US" dirty="0"/>
              <a:t>5 Focus Areas</a:t>
            </a:r>
          </a:p>
          <a:p>
            <a:r>
              <a:rPr lang="en-US" b="0" dirty="0"/>
              <a:t>Increase transparency and cooperation with international, government, industry, and academic partners</a:t>
            </a:r>
          </a:p>
          <a:p>
            <a:pPr lvl="1"/>
            <a:r>
              <a:rPr lang="en-US" dirty="0"/>
              <a:t>Line of Effort 5: Enhance public trust by leading dialogue on Air Force use of AI in ethical, moral, and legal uses (OPR: AF AI CFT, AFRL) </a:t>
            </a:r>
          </a:p>
          <a:p>
            <a:pPr lvl="1"/>
            <a:endParaRPr lang="en-US" dirty="0"/>
          </a:p>
          <a:p>
            <a:pPr lvl="1"/>
            <a:r>
              <a:rPr lang="en-US" dirty="0"/>
              <a:t>Objective 5.1: Engage in dialogue on the ethical, moral, and legal implications of employing AI in military operations in concert with the Joint AI Center </a:t>
            </a:r>
          </a:p>
          <a:p>
            <a:pPr lvl="1"/>
            <a:endParaRPr lang="en-US" dirty="0"/>
          </a:p>
          <a:p>
            <a:endParaRPr lang="en-US" dirty="0"/>
          </a:p>
        </p:txBody>
      </p:sp>
      <p:sp>
        <p:nvSpPr>
          <p:cNvPr id="4" name="Slide Number Placeholder 3"/>
          <p:cNvSpPr>
            <a:spLocks noGrp="1"/>
          </p:cNvSpPr>
          <p:nvPr>
            <p:ph type="sldNum" sz="quarter" idx="12"/>
          </p:nvPr>
        </p:nvSpPr>
        <p:spPr/>
        <p:txBody>
          <a:bodyPr/>
          <a:lstStyle/>
          <a:p>
            <a:r>
              <a:rPr lang="en-US" u="none" dirty="0"/>
              <a:t> </a:t>
            </a:r>
            <a:endParaRPr lang="en-US" dirty="0"/>
          </a:p>
        </p:txBody>
      </p:sp>
    </p:spTree>
    <p:extLst>
      <p:ext uri="{BB962C8B-B14F-4D97-AF65-F5344CB8AC3E}">
        <p14:creationId xmlns:p14="http://schemas.microsoft.com/office/powerpoint/2010/main" val="1192230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457200" y="1600200"/>
            <a:ext cx="8229600" cy="4524375"/>
          </a:xfrm>
        </p:spPr>
        <p:txBody>
          <a:bodyPr>
            <a:normAutofit/>
          </a:bodyPr>
          <a:lstStyle/>
          <a:p>
            <a:pPr lvl="0"/>
            <a:r>
              <a:rPr lang="en-US" dirty="0">
                <a:solidFill>
                  <a:schemeClr val="bg1">
                    <a:lumMod val="50000"/>
                  </a:schemeClr>
                </a:solidFill>
              </a:rPr>
              <a:t>2019 Executive Order</a:t>
            </a:r>
          </a:p>
          <a:p>
            <a:pPr lvl="0"/>
            <a:r>
              <a:rPr lang="en-US" dirty="0">
                <a:solidFill>
                  <a:schemeClr val="bg1">
                    <a:lumMod val="50000"/>
                  </a:schemeClr>
                </a:solidFill>
              </a:rPr>
              <a:t>2018 DoD AI Strategy</a:t>
            </a:r>
          </a:p>
          <a:p>
            <a:pPr lvl="0"/>
            <a:r>
              <a:rPr lang="en-US" dirty="0">
                <a:solidFill>
                  <a:schemeClr val="bg1">
                    <a:lumMod val="50000"/>
                  </a:schemeClr>
                </a:solidFill>
              </a:rPr>
              <a:t>USAF Annex to DoD AI Strategy</a:t>
            </a:r>
          </a:p>
          <a:p>
            <a:pPr lvl="0"/>
            <a:r>
              <a:rPr lang="en-US" dirty="0"/>
              <a:t>2019 Defense Innovation Board Report</a:t>
            </a:r>
          </a:p>
          <a:p>
            <a:pPr lvl="0"/>
            <a:r>
              <a:rPr lang="en-US" dirty="0">
                <a:solidFill>
                  <a:schemeClr val="bg1">
                    <a:lumMod val="50000"/>
                  </a:schemeClr>
                </a:solidFill>
              </a:rPr>
              <a:t>AI – Using Standards to Mitigate Risks</a:t>
            </a:r>
          </a:p>
          <a:p>
            <a:pPr lvl="0"/>
            <a:r>
              <a:rPr lang="en-US" dirty="0">
                <a:solidFill>
                  <a:schemeClr val="bg1">
                    <a:lumMod val="50000"/>
                  </a:schemeClr>
                </a:solidFill>
              </a:rPr>
              <a:t>Senior DoD AI Personnel </a:t>
            </a:r>
          </a:p>
        </p:txBody>
      </p:sp>
      <p:sp>
        <p:nvSpPr>
          <p:cNvPr id="4" name="Slide Number Placeholder 3"/>
          <p:cNvSpPr>
            <a:spLocks noGrp="1"/>
          </p:cNvSpPr>
          <p:nvPr>
            <p:ph type="sldNum" sz="quarter" idx="12"/>
          </p:nvPr>
        </p:nvSpPr>
        <p:spPr/>
        <p:txBody>
          <a:bodyPr/>
          <a:lstStyle/>
          <a:p>
            <a:r>
              <a:rPr lang="en-US" u="none" dirty="0"/>
              <a:t> </a:t>
            </a:r>
            <a:endParaRPr lang="en-US" dirty="0"/>
          </a:p>
        </p:txBody>
      </p:sp>
      <p:pic>
        <p:nvPicPr>
          <p:cNvPr id="5" name="Picture 4">
            <a:extLst>
              <a:ext uri="{FF2B5EF4-FFF2-40B4-BE49-F238E27FC236}">
                <a16:creationId xmlns:a16="http://schemas.microsoft.com/office/drawing/2014/main" id="{35E0BF50-ED88-6A4F-B6FA-62EFBE97A42C}"/>
              </a:ext>
            </a:extLst>
          </p:cNvPr>
          <p:cNvPicPr>
            <a:picLocks noChangeAspect="1"/>
          </p:cNvPicPr>
          <p:nvPr/>
        </p:nvPicPr>
        <p:blipFill>
          <a:blip r:embed="rId2"/>
          <a:stretch>
            <a:fillRect/>
          </a:stretch>
        </p:blipFill>
        <p:spPr>
          <a:xfrm>
            <a:off x="5857875" y="3724182"/>
            <a:ext cx="2386012" cy="29221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14859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normAutofit/>
          </a:bodyPr>
          <a:lstStyle/>
          <a:p>
            <a:r>
              <a:rPr lang="en-US" dirty="0"/>
              <a:t>2019 Defense Innovation Board</a:t>
            </a:r>
          </a:p>
        </p:txBody>
      </p:sp>
      <p:sp>
        <p:nvSpPr>
          <p:cNvPr id="4" name="Slide Number Placeholder 3"/>
          <p:cNvSpPr>
            <a:spLocks noGrp="1"/>
          </p:cNvSpPr>
          <p:nvPr>
            <p:ph type="sldNum" sz="quarter" idx="12"/>
          </p:nvPr>
        </p:nvSpPr>
        <p:spPr/>
        <p:txBody>
          <a:bodyPr/>
          <a:lstStyle/>
          <a:p>
            <a:r>
              <a:rPr lang="en-US" u="none" dirty="0"/>
              <a:t> </a:t>
            </a:r>
            <a:endParaRPr lang="en-US" dirty="0"/>
          </a:p>
        </p:txBody>
      </p:sp>
      <p:pic>
        <p:nvPicPr>
          <p:cNvPr id="5" name="Picture 4">
            <a:extLst>
              <a:ext uri="{FF2B5EF4-FFF2-40B4-BE49-F238E27FC236}">
                <a16:creationId xmlns:a16="http://schemas.microsoft.com/office/drawing/2014/main" id="{F98D58A0-E246-074E-A810-162F5DCB8F2B}"/>
              </a:ext>
            </a:extLst>
          </p:cNvPr>
          <p:cNvPicPr>
            <a:picLocks noChangeAspect="1"/>
          </p:cNvPicPr>
          <p:nvPr/>
        </p:nvPicPr>
        <p:blipFill>
          <a:blip r:embed="rId2"/>
          <a:stretch>
            <a:fillRect/>
          </a:stretch>
        </p:blipFill>
        <p:spPr>
          <a:xfrm>
            <a:off x="1530109" y="2364809"/>
            <a:ext cx="6000750" cy="2249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63571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normAutofit/>
          </a:bodyPr>
          <a:lstStyle/>
          <a:p>
            <a:r>
              <a:rPr lang="en-US" dirty="0"/>
              <a:t>2019 Defense Innovation Board</a:t>
            </a:r>
          </a:p>
        </p:txBody>
      </p:sp>
      <p:sp>
        <p:nvSpPr>
          <p:cNvPr id="3" name="Content Placeholder 2"/>
          <p:cNvSpPr>
            <a:spLocks noGrp="1"/>
          </p:cNvSpPr>
          <p:nvPr>
            <p:ph idx="1"/>
          </p:nvPr>
        </p:nvSpPr>
        <p:spPr/>
        <p:txBody>
          <a:bodyPr/>
          <a:lstStyle/>
          <a:p>
            <a:pPr marL="0" indent="0">
              <a:buNone/>
            </a:pPr>
            <a:r>
              <a:rPr lang="en-US" dirty="0"/>
              <a:t>Develop strategy IAW</a:t>
            </a:r>
          </a:p>
          <a:p>
            <a:r>
              <a:rPr lang="en-US" dirty="0"/>
              <a:t>1949 Geneva Conventions</a:t>
            </a:r>
          </a:p>
          <a:p>
            <a:r>
              <a:rPr lang="en-US" dirty="0"/>
              <a:t>Customary international law</a:t>
            </a:r>
          </a:p>
          <a:p>
            <a:r>
              <a:rPr lang="en-US" dirty="0"/>
              <a:t>DoD Law of War Manual</a:t>
            </a:r>
          </a:p>
          <a:p>
            <a:endParaRPr lang="en-US" dirty="0"/>
          </a:p>
        </p:txBody>
      </p:sp>
      <p:sp>
        <p:nvSpPr>
          <p:cNvPr id="4" name="Slide Number Placeholder 3"/>
          <p:cNvSpPr>
            <a:spLocks noGrp="1"/>
          </p:cNvSpPr>
          <p:nvPr>
            <p:ph type="sldNum" sz="quarter" idx="12"/>
          </p:nvPr>
        </p:nvSpPr>
        <p:spPr/>
        <p:txBody>
          <a:bodyPr/>
          <a:lstStyle/>
          <a:p>
            <a:r>
              <a:rPr lang="en-US" u="none" dirty="0"/>
              <a:t> </a:t>
            </a:r>
            <a:endParaRPr lang="en-US" dirty="0"/>
          </a:p>
        </p:txBody>
      </p:sp>
    </p:spTree>
    <p:extLst>
      <p:ext uri="{BB962C8B-B14F-4D97-AF65-F5344CB8AC3E}">
        <p14:creationId xmlns:p14="http://schemas.microsoft.com/office/powerpoint/2010/main" val="1165786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normAutofit/>
          </a:bodyPr>
          <a:lstStyle/>
          <a:p>
            <a:r>
              <a:rPr lang="en-US" dirty="0"/>
              <a:t>2019 Defense Innovation Board</a:t>
            </a:r>
          </a:p>
        </p:txBody>
      </p:sp>
      <p:sp>
        <p:nvSpPr>
          <p:cNvPr id="3" name="Content Placeholder 2"/>
          <p:cNvSpPr>
            <a:spLocks noGrp="1"/>
          </p:cNvSpPr>
          <p:nvPr>
            <p:ph idx="1"/>
          </p:nvPr>
        </p:nvSpPr>
        <p:spPr/>
        <p:txBody>
          <a:bodyPr/>
          <a:lstStyle/>
          <a:p>
            <a:pPr marL="0" indent="0">
              <a:buNone/>
            </a:pPr>
            <a:r>
              <a:rPr lang="en-US" dirty="0"/>
              <a:t>The Department should set the goal that its use of AI systems is: </a:t>
            </a:r>
          </a:p>
          <a:p>
            <a:endParaRPr lang="en-US" dirty="0"/>
          </a:p>
        </p:txBody>
      </p:sp>
      <p:sp>
        <p:nvSpPr>
          <p:cNvPr id="4" name="Slide Number Placeholder 3"/>
          <p:cNvSpPr>
            <a:spLocks noGrp="1"/>
          </p:cNvSpPr>
          <p:nvPr>
            <p:ph type="sldNum" sz="quarter" idx="12"/>
          </p:nvPr>
        </p:nvSpPr>
        <p:spPr/>
        <p:txBody>
          <a:bodyPr/>
          <a:lstStyle/>
          <a:p>
            <a:r>
              <a:rPr lang="en-US" u="none" dirty="0"/>
              <a:t> </a:t>
            </a:r>
            <a:endParaRPr lang="en-US" dirty="0"/>
          </a:p>
        </p:txBody>
      </p:sp>
      <p:pic>
        <p:nvPicPr>
          <p:cNvPr id="5" name="Picture 4">
            <a:extLst>
              <a:ext uri="{FF2B5EF4-FFF2-40B4-BE49-F238E27FC236}">
                <a16:creationId xmlns:a16="http://schemas.microsoft.com/office/drawing/2014/main" id="{5D23027C-5DB1-8740-B5C7-76502DDF7F6B}"/>
              </a:ext>
            </a:extLst>
          </p:cNvPr>
          <p:cNvPicPr>
            <a:picLocks noChangeAspect="1"/>
          </p:cNvPicPr>
          <p:nvPr/>
        </p:nvPicPr>
        <p:blipFill>
          <a:blip r:embed="rId2"/>
          <a:stretch>
            <a:fillRect/>
          </a:stretch>
        </p:blipFill>
        <p:spPr>
          <a:xfrm>
            <a:off x="1300161" y="1969524"/>
            <a:ext cx="6715125" cy="4573024"/>
          </a:xfrm>
          <a:prstGeom prst="rect">
            <a:avLst/>
          </a:prstGeom>
        </p:spPr>
      </p:pic>
    </p:spTree>
    <p:extLst>
      <p:ext uri="{BB962C8B-B14F-4D97-AF65-F5344CB8AC3E}">
        <p14:creationId xmlns:p14="http://schemas.microsoft.com/office/powerpoint/2010/main" val="1205258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normAutofit/>
          </a:bodyPr>
          <a:lstStyle/>
          <a:p>
            <a:r>
              <a:rPr lang="en-US" dirty="0"/>
              <a:t>2019 Defense Innovation Board</a:t>
            </a:r>
          </a:p>
        </p:txBody>
      </p:sp>
      <p:sp>
        <p:nvSpPr>
          <p:cNvPr id="3" name="Content Placeholder 2"/>
          <p:cNvSpPr>
            <a:spLocks noGrp="1"/>
          </p:cNvSpPr>
          <p:nvPr>
            <p:ph idx="1"/>
          </p:nvPr>
        </p:nvSpPr>
        <p:spPr>
          <a:xfrm>
            <a:off x="273893" y="1139885"/>
            <a:ext cx="8438786" cy="4324350"/>
          </a:xfrm>
        </p:spPr>
        <p:txBody>
          <a:bodyPr/>
          <a:lstStyle/>
          <a:p>
            <a:pPr marL="0" indent="0">
              <a:buNone/>
            </a:pPr>
            <a:r>
              <a:rPr lang="en-US" dirty="0"/>
              <a:t>Recommendations (1 of 2)</a:t>
            </a:r>
          </a:p>
          <a:p>
            <a:pPr marL="457200" indent="-457200">
              <a:buFont typeface="+mj-lt"/>
              <a:buAutoNum type="arabicPeriod"/>
            </a:pPr>
            <a:r>
              <a:rPr lang="en-US" dirty="0"/>
              <a:t>Formalize these principles via official DoD channels. The Joint AI Center should recommend to the Secretary of Defense the proper communications and policy issuances to ensure the lasting nature of these AI ethics principles. </a:t>
            </a:r>
          </a:p>
          <a:p>
            <a:pPr marL="457200" indent="-457200">
              <a:buFont typeface="+mj-lt"/>
              <a:buAutoNum type="arabicPeriod"/>
            </a:pPr>
            <a:r>
              <a:rPr lang="en-US" dirty="0"/>
              <a:t>Establish a DoD-wide AI Steering Committee </a:t>
            </a:r>
          </a:p>
          <a:p>
            <a:pPr marL="457200" indent="-457200">
              <a:buFont typeface="+mj-lt"/>
              <a:buAutoNum type="arabicPeriod"/>
            </a:pPr>
            <a:r>
              <a:rPr lang="en-US" dirty="0"/>
              <a:t>Cultivate and grow the field of AI engineering </a:t>
            </a:r>
          </a:p>
          <a:p>
            <a:pPr marL="457200" indent="-457200">
              <a:buFont typeface="+mj-lt"/>
              <a:buAutoNum type="arabicPeriod"/>
            </a:pPr>
            <a:r>
              <a:rPr lang="en-US" dirty="0"/>
              <a:t>Enhance DoD training and workforce programs. </a:t>
            </a:r>
          </a:p>
          <a:p>
            <a:pPr marL="457200" indent="-457200">
              <a:buFont typeface="+mj-lt"/>
              <a:buAutoNum type="arabicPeriod"/>
            </a:pPr>
            <a:r>
              <a:rPr lang="en-US" dirty="0"/>
              <a:t>Invest in research on novel security aspects of AI. </a:t>
            </a:r>
          </a:p>
          <a:p>
            <a:pPr marL="457200" indent="-457200">
              <a:buFont typeface="+mj-lt"/>
              <a:buAutoNum type="arabicPeriod"/>
            </a:pPr>
            <a:r>
              <a:rPr lang="en-US" dirty="0"/>
              <a:t>Invest in research to bolster reproducibility </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r>
              <a:rPr lang="en-US" u="none" dirty="0"/>
              <a:t> </a:t>
            </a:r>
            <a:endParaRPr lang="en-US" dirty="0"/>
          </a:p>
        </p:txBody>
      </p:sp>
    </p:spTree>
    <p:extLst>
      <p:ext uri="{BB962C8B-B14F-4D97-AF65-F5344CB8AC3E}">
        <p14:creationId xmlns:p14="http://schemas.microsoft.com/office/powerpoint/2010/main" val="2359307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normAutofit/>
          </a:bodyPr>
          <a:lstStyle/>
          <a:p>
            <a:r>
              <a:rPr lang="en-US" dirty="0"/>
              <a:t>2019 Defense Innovation Board</a:t>
            </a:r>
          </a:p>
        </p:txBody>
      </p:sp>
      <p:sp>
        <p:nvSpPr>
          <p:cNvPr id="3" name="Content Placeholder 2"/>
          <p:cNvSpPr>
            <a:spLocks noGrp="1"/>
          </p:cNvSpPr>
          <p:nvPr>
            <p:ph idx="1"/>
          </p:nvPr>
        </p:nvSpPr>
        <p:spPr>
          <a:xfrm>
            <a:off x="273893" y="1139885"/>
            <a:ext cx="8438786" cy="4324350"/>
          </a:xfrm>
        </p:spPr>
        <p:txBody>
          <a:bodyPr/>
          <a:lstStyle/>
          <a:p>
            <a:pPr marL="0" indent="0">
              <a:buNone/>
            </a:pPr>
            <a:r>
              <a:rPr lang="en-US" dirty="0"/>
              <a:t>Recommendations (2 of 2)</a:t>
            </a:r>
          </a:p>
          <a:p>
            <a:pPr marL="457200" indent="-457200">
              <a:buFont typeface="+mj-lt"/>
              <a:buAutoNum type="arabicPeriod" startAt="7"/>
            </a:pPr>
            <a:r>
              <a:rPr lang="en-US" dirty="0"/>
              <a:t>Define reliability benchmarks. </a:t>
            </a:r>
          </a:p>
          <a:p>
            <a:pPr marL="457200" indent="-457200">
              <a:buFont typeface="+mj-lt"/>
              <a:buAutoNum type="arabicPeriod" startAt="7"/>
            </a:pPr>
            <a:r>
              <a:rPr lang="en-US" dirty="0"/>
              <a:t>Strengthen AI test and evaluation techniques. </a:t>
            </a:r>
          </a:p>
          <a:p>
            <a:pPr marL="457200" indent="-457200">
              <a:buFont typeface="+mj-lt"/>
              <a:buAutoNum type="arabicPeriod" startAt="7"/>
            </a:pPr>
            <a:r>
              <a:rPr lang="en-US" dirty="0"/>
              <a:t>Develop a risk management methodology</a:t>
            </a:r>
          </a:p>
          <a:p>
            <a:pPr marL="457200" indent="-457200">
              <a:buFont typeface="+mj-lt"/>
              <a:buAutoNum type="arabicPeriod" startAt="7"/>
            </a:pPr>
            <a:r>
              <a:rPr lang="en-US" dirty="0"/>
              <a:t>Ensure proper implementation of AI ethics principles</a:t>
            </a:r>
          </a:p>
          <a:p>
            <a:pPr marL="457200" indent="-457200">
              <a:buFont typeface="+mj-lt"/>
              <a:buAutoNum type="arabicPeriod" startAt="7"/>
            </a:pPr>
            <a:r>
              <a:rPr lang="en-US" dirty="0"/>
              <a:t>Expand research into understanding how to implement AI ethics principles</a:t>
            </a:r>
          </a:p>
          <a:p>
            <a:pPr marL="457200" indent="-457200">
              <a:buFont typeface="+mj-lt"/>
              <a:buAutoNum type="arabicPeriod" startAt="7"/>
            </a:pPr>
            <a:r>
              <a:rPr lang="en-US" dirty="0"/>
              <a:t>Convene an annual conference on AI safety, security, and robustness</a:t>
            </a:r>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r>
              <a:rPr lang="en-US" u="none" dirty="0"/>
              <a:t> </a:t>
            </a:r>
            <a:endParaRPr lang="en-US" dirty="0"/>
          </a:p>
        </p:txBody>
      </p:sp>
    </p:spTree>
    <p:extLst>
      <p:ext uri="{BB962C8B-B14F-4D97-AF65-F5344CB8AC3E}">
        <p14:creationId xmlns:p14="http://schemas.microsoft.com/office/powerpoint/2010/main" val="583043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normAutofit/>
          </a:bodyPr>
          <a:lstStyle/>
          <a:p>
            <a:r>
              <a:rPr lang="en-US" dirty="0"/>
              <a:t>2019 Defense Innovation Board</a:t>
            </a:r>
          </a:p>
        </p:txBody>
      </p:sp>
      <p:sp>
        <p:nvSpPr>
          <p:cNvPr id="4" name="Slide Number Placeholder 3"/>
          <p:cNvSpPr>
            <a:spLocks noGrp="1"/>
          </p:cNvSpPr>
          <p:nvPr>
            <p:ph type="sldNum" sz="quarter" idx="12"/>
          </p:nvPr>
        </p:nvSpPr>
        <p:spPr/>
        <p:txBody>
          <a:bodyPr/>
          <a:lstStyle/>
          <a:p>
            <a:r>
              <a:rPr lang="en-US" u="none" dirty="0"/>
              <a:t> </a:t>
            </a:r>
            <a:endParaRPr lang="en-US" dirty="0"/>
          </a:p>
        </p:txBody>
      </p:sp>
      <p:pic>
        <p:nvPicPr>
          <p:cNvPr id="7" name="Picture 6">
            <a:extLst>
              <a:ext uri="{FF2B5EF4-FFF2-40B4-BE49-F238E27FC236}">
                <a16:creationId xmlns:a16="http://schemas.microsoft.com/office/drawing/2014/main" id="{56B5BD53-FFF2-A64C-B129-F22412E5BD63}"/>
              </a:ext>
            </a:extLst>
          </p:cNvPr>
          <p:cNvPicPr>
            <a:picLocks noChangeAspect="1"/>
          </p:cNvPicPr>
          <p:nvPr/>
        </p:nvPicPr>
        <p:blipFill>
          <a:blip r:embed="rId2"/>
          <a:stretch>
            <a:fillRect/>
          </a:stretch>
        </p:blipFill>
        <p:spPr>
          <a:xfrm>
            <a:off x="1095554" y="1005568"/>
            <a:ext cx="6815137" cy="4062486"/>
          </a:xfrm>
          <a:prstGeom prst="rect">
            <a:avLst/>
          </a:prstGeom>
        </p:spPr>
      </p:pic>
      <p:pic>
        <p:nvPicPr>
          <p:cNvPr id="8" name="Picture 7">
            <a:extLst>
              <a:ext uri="{FF2B5EF4-FFF2-40B4-BE49-F238E27FC236}">
                <a16:creationId xmlns:a16="http://schemas.microsoft.com/office/drawing/2014/main" id="{393FA852-E485-234E-8ACE-BB6F9A0404B4}"/>
              </a:ext>
            </a:extLst>
          </p:cNvPr>
          <p:cNvPicPr>
            <a:picLocks noChangeAspect="1"/>
          </p:cNvPicPr>
          <p:nvPr/>
        </p:nvPicPr>
        <p:blipFill rotWithShape="1">
          <a:blip r:embed="rId3"/>
          <a:srcRect t="-1" b="72324"/>
          <a:stretch/>
        </p:blipFill>
        <p:spPr>
          <a:xfrm>
            <a:off x="1095814" y="4885875"/>
            <a:ext cx="6915416" cy="1898102"/>
          </a:xfrm>
          <a:prstGeom prst="rect">
            <a:avLst/>
          </a:prstGeom>
        </p:spPr>
      </p:pic>
    </p:spTree>
    <p:extLst>
      <p:ext uri="{BB962C8B-B14F-4D97-AF65-F5344CB8AC3E}">
        <p14:creationId xmlns:p14="http://schemas.microsoft.com/office/powerpoint/2010/main" val="344524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normAutofit/>
          </a:bodyPr>
          <a:lstStyle/>
          <a:p>
            <a:r>
              <a:rPr lang="en-US" dirty="0"/>
              <a:t>2019 Defense Innovation Board</a:t>
            </a:r>
          </a:p>
        </p:txBody>
      </p:sp>
      <p:sp>
        <p:nvSpPr>
          <p:cNvPr id="4" name="Slide Number Placeholder 3"/>
          <p:cNvSpPr>
            <a:spLocks noGrp="1"/>
          </p:cNvSpPr>
          <p:nvPr>
            <p:ph type="sldNum" sz="quarter" idx="12"/>
          </p:nvPr>
        </p:nvSpPr>
        <p:spPr/>
        <p:txBody>
          <a:bodyPr/>
          <a:lstStyle/>
          <a:p>
            <a:r>
              <a:rPr lang="en-US" u="none" dirty="0"/>
              <a:t> </a:t>
            </a:r>
            <a:endParaRPr lang="en-US" dirty="0"/>
          </a:p>
        </p:txBody>
      </p:sp>
      <p:pic>
        <p:nvPicPr>
          <p:cNvPr id="3" name="Picture 2">
            <a:extLst>
              <a:ext uri="{FF2B5EF4-FFF2-40B4-BE49-F238E27FC236}">
                <a16:creationId xmlns:a16="http://schemas.microsoft.com/office/drawing/2014/main" id="{C684368F-60F2-C64E-8B3C-E6A2FA7CA168}"/>
              </a:ext>
            </a:extLst>
          </p:cNvPr>
          <p:cNvPicPr>
            <a:picLocks noChangeAspect="1"/>
          </p:cNvPicPr>
          <p:nvPr/>
        </p:nvPicPr>
        <p:blipFill rotWithShape="1">
          <a:blip r:embed="rId2"/>
          <a:srcRect t="29583"/>
          <a:stretch/>
        </p:blipFill>
        <p:spPr>
          <a:xfrm>
            <a:off x="855497" y="1100137"/>
            <a:ext cx="7713349" cy="5386388"/>
          </a:xfrm>
          <a:prstGeom prst="rect">
            <a:avLst/>
          </a:prstGeom>
        </p:spPr>
      </p:pic>
    </p:spTree>
    <p:extLst>
      <p:ext uri="{BB962C8B-B14F-4D97-AF65-F5344CB8AC3E}">
        <p14:creationId xmlns:p14="http://schemas.microsoft.com/office/powerpoint/2010/main" val="2037851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Motivation for a Data-to-Decision Workflow</a:t>
            </a:r>
          </a:p>
        </p:txBody>
      </p:sp>
      <p:sp>
        <p:nvSpPr>
          <p:cNvPr id="3" name="Content Placeholder 2"/>
          <p:cNvSpPr>
            <a:spLocks noGrp="1"/>
          </p:cNvSpPr>
          <p:nvPr>
            <p:ph idx="1"/>
          </p:nvPr>
        </p:nvSpPr>
        <p:spPr/>
        <p:txBody>
          <a:bodyPr/>
          <a:lstStyle/>
          <a:p>
            <a:r>
              <a:rPr lang="en-US" dirty="0"/>
              <a:t>Goal is to make better decisions</a:t>
            </a:r>
          </a:p>
          <a:p>
            <a:r>
              <a:rPr lang="en-US" dirty="0"/>
              <a:t>Many ways to make decisions</a:t>
            </a:r>
          </a:p>
          <a:p>
            <a:pPr lvl="1"/>
            <a:r>
              <a:rPr lang="en-US" dirty="0"/>
              <a:t>Heuristic-based Human Judgement </a:t>
            </a:r>
          </a:p>
          <a:p>
            <a:pPr lvl="2"/>
            <a:r>
              <a:rPr lang="en-US" dirty="0"/>
              <a:t>Data Analysis (correlation, trends)</a:t>
            </a:r>
          </a:p>
          <a:p>
            <a:pPr lvl="1"/>
            <a:r>
              <a:rPr lang="en-US" dirty="0"/>
              <a:t>Human-built computational models (e.g. expert systems)</a:t>
            </a:r>
          </a:p>
          <a:p>
            <a:r>
              <a:rPr lang="en-US" dirty="0"/>
              <a:t>Machine Learning suggests learning from Data</a:t>
            </a:r>
          </a:p>
          <a:p>
            <a:pPr lvl="1"/>
            <a:r>
              <a:rPr lang="en-US" dirty="0"/>
              <a:t>But where does the data come from?</a:t>
            </a:r>
          </a:p>
          <a:p>
            <a:pPr lvl="1"/>
            <a:r>
              <a:rPr lang="en-US" dirty="0"/>
              <a:t>And what resulting decision activities will the data support?</a:t>
            </a:r>
          </a:p>
          <a:p>
            <a:pPr lvl="1"/>
            <a:r>
              <a:rPr lang="en-US" dirty="0"/>
              <a:t>How does this fit into a process?</a:t>
            </a:r>
          </a:p>
        </p:txBody>
      </p:sp>
      <p:sp>
        <p:nvSpPr>
          <p:cNvPr id="4" name="Slide Number Placeholder 3"/>
          <p:cNvSpPr>
            <a:spLocks noGrp="1"/>
          </p:cNvSpPr>
          <p:nvPr>
            <p:ph type="sldNum" sz="quarter" idx="12"/>
          </p:nvPr>
        </p:nvSpPr>
        <p:spPr/>
        <p:txBody>
          <a:bodyPr/>
          <a:lstStyle/>
          <a:p>
            <a:r>
              <a:rPr lang="en-US" u="none" dirty="0"/>
              <a:t> </a:t>
            </a:r>
            <a:endParaRPr lang="en-US" dirty="0"/>
          </a:p>
        </p:txBody>
      </p:sp>
      <p:sp>
        <p:nvSpPr>
          <p:cNvPr id="6" name="TextBox 5">
            <a:extLst>
              <a:ext uri="{FF2B5EF4-FFF2-40B4-BE49-F238E27FC236}">
                <a16:creationId xmlns:a16="http://schemas.microsoft.com/office/drawing/2014/main" id="{E9B8D21D-D521-A140-9B02-E6E4D5C97AAB}"/>
              </a:ext>
            </a:extLst>
          </p:cNvPr>
          <p:cNvSpPr txBox="1"/>
          <p:nvPr/>
        </p:nvSpPr>
        <p:spPr>
          <a:xfrm>
            <a:off x="0" y="6604084"/>
            <a:ext cx="5997155" cy="253916"/>
          </a:xfrm>
          <a:prstGeom prst="rect">
            <a:avLst/>
          </a:prstGeom>
          <a:noFill/>
        </p:spPr>
        <p:txBody>
          <a:bodyPr wrap="none" rtlCol="0">
            <a:spAutoFit/>
          </a:bodyPr>
          <a:lstStyle/>
          <a:p>
            <a:r>
              <a:rPr lang="en-US" sz="1050" b="0" u="none" dirty="0"/>
              <a:t>Slide from Dr. Brett </a:t>
            </a:r>
            <a:r>
              <a:rPr lang="en-US" sz="1050" b="0" u="none" dirty="0" err="1"/>
              <a:t>Borghetti</a:t>
            </a:r>
            <a:r>
              <a:rPr lang="en-US" sz="1050" b="0" u="none" dirty="0"/>
              <a:t>, AFIT/ENG CSCE 623 Statistical Machine Learning course, 2019SP</a:t>
            </a:r>
            <a:endParaRPr lang="en-US" sz="700" u="none" dirty="0"/>
          </a:p>
        </p:txBody>
      </p:sp>
    </p:spTree>
    <p:extLst>
      <p:ext uri="{BB962C8B-B14F-4D97-AF65-F5344CB8AC3E}">
        <p14:creationId xmlns:p14="http://schemas.microsoft.com/office/powerpoint/2010/main" val="3320232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normAutofit/>
          </a:bodyPr>
          <a:lstStyle/>
          <a:p>
            <a:r>
              <a:rPr lang="en-US" dirty="0"/>
              <a:t>2019 Defense Innovation Board</a:t>
            </a:r>
          </a:p>
        </p:txBody>
      </p:sp>
      <p:sp>
        <p:nvSpPr>
          <p:cNvPr id="4" name="Slide Number Placeholder 3"/>
          <p:cNvSpPr>
            <a:spLocks noGrp="1"/>
          </p:cNvSpPr>
          <p:nvPr>
            <p:ph type="sldNum" sz="quarter" idx="12"/>
          </p:nvPr>
        </p:nvSpPr>
        <p:spPr/>
        <p:txBody>
          <a:bodyPr/>
          <a:lstStyle/>
          <a:p>
            <a:r>
              <a:rPr lang="en-US" u="none" dirty="0"/>
              <a:t> </a:t>
            </a:r>
            <a:endParaRPr lang="en-US" dirty="0"/>
          </a:p>
        </p:txBody>
      </p:sp>
      <p:sp>
        <p:nvSpPr>
          <p:cNvPr id="7" name="Content Placeholder 2">
            <a:extLst>
              <a:ext uri="{FF2B5EF4-FFF2-40B4-BE49-F238E27FC236}">
                <a16:creationId xmlns:a16="http://schemas.microsoft.com/office/drawing/2014/main" id="{B0A595A7-316F-BE4E-B045-2C55DBD28A84}"/>
              </a:ext>
            </a:extLst>
          </p:cNvPr>
          <p:cNvSpPr>
            <a:spLocks noGrp="1"/>
          </p:cNvSpPr>
          <p:nvPr>
            <p:ph idx="1"/>
          </p:nvPr>
        </p:nvSpPr>
        <p:spPr>
          <a:xfrm>
            <a:off x="273893" y="1139885"/>
            <a:ext cx="8438786" cy="4324350"/>
          </a:xfrm>
        </p:spPr>
        <p:txBody>
          <a:bodyPr/>
          <a:lstStyle/>
          <a:p>
            <a:pPr marL="0" indent="0">
              <a:buNone/>
            </a:pPr>
            <a:r>
              <a:rPr lang="en-US" dirty="0"/>
              <a:t>What </a:t>
            </a:r>
            <a:r>
              <a:rPr lang="en-US" u="sng" dirty="0"/>
              <a:t>is</a:t>
            </a:r>
            <a:r>
              <a:rPr lang="en-US" dirty="0"/>
              <a:t> different about AI</a:t>
            </a:r>
          </a:p>
          <a:p>
            <a:r>
              <a:rPr lang="en-US" dirty="0"/>
              <a:t>Augments or replaces human judgement</a:t>
            </a:r>
          </a:p>
          <a:p>
            <a:r>
              <a:rPr lang="en-US" dirty="0"/>
              <a:t>Safety challenges</a:t>
            </a:r>
          </a:p>
          <a:p>
            <a:r>
              <a:rPr lang="en-US" dirty="0"/>
              <a:t>Speed/scale/breadth of applications</a:t>
            </a:r>
          </a:p>
          <a:p>
            <a:r>
              <a:rPr lang="en-US" dirty="0"/>
              <a:t>Types of mistakes</a:t>
            </a:r>
          </a:p>
          <a:p>
            <a:r>
              <a:rPr lang="en-US" dirty="0"/>
              <a:t>Uncertainty regarding speed and direction of progress</a:t>
            </a:r>
          </a:p>
          <a:p>
            <a:r>
              <a:rPr lang="en-US" dirty="0"/>
              <a:t>Role of the private sector</a:t>
            </a:r>
          </a:p>
          <a:p>
            <a:r>
              <a:rPr lang="en-US" dirty="0"/>
              <a:t>Diffusion and access</a:t>
            </a:r>
          </a:p>
          <a:p>
            <a:r>
              <a:rPr lang="en-US" dirty="0"/>
              <a:t>Data and algorithmic bias</a:t>
            </a:r>
          </a:p>
          <a:p>
            <a:pPr marL="0" indent="0">
              <a:buNone/>
            </a:pPr>
            <a:endParaRPr lang="en-US" dirty="0"/>
          </a:p>
          <a:p>
            <a:endParaRPr lang="en-US" dirty="0"/>
          </a:p>
        </p:txBody>
      </p:sp>
    </p:spTree>
    <p:extLst>
      <p:ext uri="{BB962C8B-B14F-4D97-AF65-F5344CB8AC3E}">
        <p14:creationId xmlns:p14="http://schemas.microsoft.com/office/powerpoint/2010/main" val="11176670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normAutofit/>
          </a:bodyPr>
          <a:lstStyle/>
          <a:p>
            <a:r>
              <a:rPr lang="en-US" dirty="0"/>
              <a:t>2019 Defense Innovation Board</a:t>
            </a:r>
          </a:p>
        </p:txBody>
      </p:sp>
      <p:sp>
        <p:nvSpPr>
          <p:cNvPr id="4" name="Slide Number Placeholder 3"/>
          <p:cNvSpPr>
            <a:spLocks noGrp="1"/>
          </p:cNvSpPr>
          <p:nvPr>
            <p:ph type="sldNum" sz="quarter" idx="12"/>
          </p:nvPr>
        </p:nvSpPr>
        <p:spPr/>
        <p:txBody>
          <a:bodyPr/>
          <a:lstStyle/>
          <a:p>
            <a:r>
              <a:rPr lang="en-US" u="none" dirty="0"/>
              <a:t> </a:t>
            </a:r>
            <a:endParaRPr lang="en-US" dirty="0"/>
          </a:p>
        </p:txBody>
      </p:sp>
      <p:sp>
        <p:nvSpPr>
          <p:cNvPr id="7" name="Content Placeholder 2">
            <a:extLst>
              <a:ext uri="{FF2B5EF4-FFF2-40B4-BE49-F238E27FC236}">
                <a16:creationId xmlns:a16="http://schemas.microsoft.com/office/drawing/2014/main" id="{B0A595A7-316F-BE4E-B045-2C55DBD28A84}"/>
              </a:ext>
            </a:extLst>
          </p:cNvPr>
          <p:cNvSpPr>
            <a:spLocks noGrp="1"/>
          </p:cNvSpPr>
          <p:nvPr>
            <p:ph idx="1"/>
          </p:nvPr>
        </p:nvSpPr>
        <p:spPr>
          <a:xfrm>
            <a:off x="273893" y="1139885"/>
            <a:ext cx="8438786" cy="4324350"/>
          </a:xfrm>
        </p:spPr>
        <p:txBody>
          <a:bodyPr/>
          <a:lstStyle/>
          <a:p>
            <a:pPr marL="0" indent="0">
              <a:buNone/>
            </a:pPr>
            <a:r>
              <a:rPr lang="en-US" dirty="0"/>
              <a:t>Bias</a:t>
            </a:r>
          </a:p>
          <a:p>
            <a:pPr marL="0" indent="0">
              <a:buNone/>
            </a:pPr>
            <a:endParaRPr lang="en-US" dirty="0"/>
          </a:p>
          <a:p>
            <a:endParaRPr lang="en-US" dirty="0"/>
          </a:p>
        </p:txBody>
      </p:sp>
      <p:pic>
        <p:nvPicPr>
          <p:cNvPr id="3" name="Picture 2">
            <a:extLst>
              <a:ext uri="{FF2B5EF4-FFF2-40B4-BE49-F238E27FC236}">
                <a16:creationId xmlns:a16="http://schemas.microsoft.com/office/drawing/2014/main" id="{E40BD517-4E99-1A4B-B8E0-98177DA82D11}"/>
              </a:ext>
            </a:extLst>
          </p:cNvPr>
          <p:cNvPicPr>
            <a:picLocks noChangeAspect="1"/>
          </p:cNvPicPr>
          <p:nvPr/>
        </p:nvPicPr>
        <p:blipFill rotWithShape="1">
          <a:blip r:embed="rId2"/>
          <a:srcRect t="11548"/>
          <a:stretch/>
        </p:blipFill>
        <p:spPr>
          <a:xfrm>
            <a:off x="1142498" y="1176076"/>
            <a:ext cx="6904222" cy="5198347"/>
          </a:xfrm>
          <a:prstGeom prst="rect">
            <a:avLst/>
          </a:prstGeom>
        </p:spPr>
      </p:pic>
      <p:sp>
        <p:nvSpPr>
          <p:cNvPr id="6" name="TextBox 5">
            <a:extLst>
              <a:ext uri="{FF2B5EF4-FFF2-40B4-BE49-F238E27FC236}">
                <a16:creationId xmlns:a16="http://schemas.microsoft.com/office/drawing/2014/main" id="{4B684838-EEEF-214D-B387-719911531E1A}"/>
              </a:ext>
            </a:extLst>
          </p:cNvPr>
          <p:cNvSpPr txBox="1"/>
          <p:nvPr/>
        </p:nvSpPr>
        <p:spPr>
          <a:xfrm>
            <a:off x="262646" y="6507804"/>
            <a:ext cx="1023037" cy="276999"/>
          </a:xfrm>
          <a:prstGeom prst="rect">
            <a:avLst/>
          </a:prstGeom>
          <a:noFill/>
        </p:spPr>
        <p:txBody>
          <a:bodyPr wrap="none" rtlCol="0">
            <a:spAutoFit/>
          </a:bodyPr>
          <a:lstStyle/>
          <a:p>
            <a:r>
              <a:rPr lang="en-US" sz="1200" u="none" dirty="0" err="1"/>
              <a:t>Allerin.com</a:t>
            </a:r>
            <a:endParaRPr lang="en-US" sz="1200" u="none" dirty="0"/>
          </a:p>
        </p:txBody>
      </p:sp>
    </p:spTree>
    <p:extLst>
      <p:ext uri="{BB962C8B-B14F-4D97-AF65-F5344CB8AC3E}">
        <p14:creationId xmlns:p14="http://schemas.microsoft.com/office/powerpoint/2010/main" val="2205729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457200" y="1600200"/>
            <a:ext cx="8229600" cy="4524375"/>
          </a:xfrm>
        </p:spPr>
        <p:txBody>
          <a:bodyPr>
            <a:normAutofit/>
          </a:bodyPr>
          <a:lstStyle/>
          <a:p>
            <a:pPr lvl="0"/>
            <a:r>
              <a:rPr lang="en-US" dirty="0">
                <a:solidFill>
                  <a:schemeClr val="bg1">
                    <a:lumMod val="50000"/>
                  </a:schemeClr>
                </a:solidFill>
              </a:rPr>
              <a:t>2019 Executive Order</a:t>
            </a:r>
          </a:p>
          <a:p>
            <a:pPr lvl="0"/>
            <a:r>
              <a:rPr lang="en-US" dirty="0">
                <a:solidFill>
                  <a:schemeClr val="bg1">
                    <a:lumMod val="50000"/>
                  </a:schemeClr>
                </a:solidFill>
              </a:rPr>
              <a:t>2018 DoD AI Strategy</a:t>
            </a:r>
          </a:p>
          <a:p>
            <a:pPr lvl="0"/>
            <a:r>
              <a:rPr lang="en-US" dirty="0">
                <a:solidFill>
                  <a:schemeClr val="bg1">
                    <a:lumMod val="50000"/>
                  </a:schemeClr>
                </a:solidFill>
              </a:rPr>
              <a:t>USAF Annex to DoD AI Strategy</a:t>
            </a:r>
          </a:p>
          <a:p>
            <a:pPr lvl="0"/>
            <a:r>
              <a:rPr lang="en-US" dirty="0">
                <a:solidFill>
                  <a:schemeClr val="bg1">
                    <a:lumMod val="50000"/>
                  </a:schemeClr>
                </a:solidFill>
              </a:rPr>
              <a:t>2019 Defense Innovation Board Report</a:t>
            </a:r>
          </a:p>
          <a:p>
            <a:pPr lvl="0"/>
            <a:r>
              <a:rPr lang="en-US" dirty="0"/>
              <a:t>AI – Using Standards to Mitigate Risks</a:t>
            </a:r>
          </a:p>
          <a:p>
            <a:pPr lvl="0"/>
            <a:r>
              <a:rPr lang="en-US" dirty="0">
                <a:solidFill>
                  <a:schemeClr val="bg1">
                    <a:lumMod val="50000"/>
                  </a:schemeClr>
                </a:solidFill>
              </a:rPr>
              <a:t>Senior DoD AI Personnel </a:t>
            </a:r>
          </a:p>
        </p:txBody>
      </p:sp>
      <p:sp>
        <p:nvSpPr>
          <p:cNvPr id="4" name="Slide Number Placeholder 3"/>
          <p:cNvSpPr>
            <a:spLocks noGrp="1"/>
          </p:cNvSpPr>
          <p:nvPr>
            <p:ph type="sldNum" sz="quarter" idx="12"/>
          </p:nvPr>
        </p:nvSpPr>
        <p:spPr/>
        <p:txBody>
          <a:bodyPr/>
          <a:lstStyle/>
          <a:p>
            <a:r>
              <a:rPr lang="en-US" u="none" dirty="0"/>
              <a:t> </a:t>
            </a:r>
            <a:endParaRPr lang="en-US" dirty="0"/>
          </a:p>
        </p:txBody>
      </p:sp>
      <p:pic>
        <p:nvPicPr>
          <p:cNvPr id="5" name="Picture 4">
            <a:extLst>
              <a:ext uri="{FF2B5EF4-FFF2-40B4-BE49-F238E27FC236}">
                <a16:creationId xmlns:a16="http://schemas.microsoft.com/office/drawing/2014/main" id="{0808489A-5C1E-684A-ADD6-0DFF575F919D}"/>
              </a:ext>
            </a:extLst>
          </p:cNvPr>
          <p:cNvPicPr>
            <a:picLocks noChangeAspect="1"/>
          </p:cNvPicPr>
          <p:nvPr/>
        </p:nvPicPr>
        <p:blipFill>
          <a:blip r:embed="rId2"/>
          <a:stretch>
            <a:fillRect/>
          </a:stretch>
        </p:blipFill>
        <p:spPr>
          <a:xfrm>
            <a:off x="6072188" y="3800118"/>
            <a:ext cx="2137064" cy="28721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97057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normAutofit fontScale="90000"/>
          </a:bodyPr>
          <a:lstStyle/>
          <a:p>
            <a:r>
              <a:rPr lang="en-US" dirty="0"/>
              <a:t>AI – Using Standards to Mitigate Risks</a:t>
            </a:r>
          </a:p>
        </p:txBody>
      </p:sp>
      <p:sp>
        <p:nvSpPr>
          <p:cNvPr id="4" name="Slide Number Placeholder 3"/>
          <p:cNvSpPr>
            <a:spLocks noGrp="1"/>
          </p:cNvSpPr>
          <p:nvPr>
            <p:ph type="sldNum" sz="quarter" idx="12"/>
          </p:nvPr>
        </p:nvSpPr>
        <p:spPr/>
        <p:txBody>
          <a:bodyPr/>
          <a:lstStyle/>
          <a:p>
            <a:r>
              <a:rPr lang="en-US" u="none" dirty="0"/>
              <a:t> </a:t>
            </a:r>
          </a:p>
        </p:txBody>
      </p:sp>
      <p:pic>
        <p:nvPicPr>
          <p:cNvPr id="3" name="Picture 2">
            <a:extLst>
              <a:ext uri="{FF2B5EF4-FFF2-40B4-BE49-F238E27FC236}">
                <a16:creationId xmlns:a16="http://schemas.microsoft.com/office/drawing/2014/main" id="{10C66276-5B8F-8946-BA51-F0650FA75EAD}"/>
              </a:ext>
            </a:extLst>
          </p:cNvPr>
          <p:cNvPicPr>
            <a:picLocks noChangeAspect="1"/>
          </p:cNvPicPr>
          <p:nvPr/>
        </p:nvPicPr>
        <p:blipFill>
          <a:blip r:embed="rId2"/>
          <a:stretch>
            <a:fillRect/>
          </a:stretch>
        </p:blipFill>
        <p:spPr>
          <a:xfrm>
            <a:off x="1095554" y="1893319"/>
            <a:ext cx="7000875" cy="3570916"/>
          </a:xfrm>
          <a:prstGeom prst="rect">
            <a:avLst/>
          </a:prstGeom>
        </p:spPr>
      </p:pic>
    </p:spTree>
    <p:extLst>
      <p:ext uri="{BB962C8B-B14F-4D97-AF65-F5344CB8AC3E}">
        <p14:creationId xmlns:p14="http://schemas.microsoft.com/office/powerpoint/2010/main" val="2199656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D5CD7E-A435-5E47-96A6-9F8311CCD251}"/>
              </a:ext>
            </a:extLst>
          </p:cNvPr>
          <p:cNvSpPr/>
          <p:nvPr/>
        </p:nvSpPr>
        <p:spPr bwMode="auto">
          <a:xfrm>
            <a:off x="0" y="0"/>
            <a:ext cx="9144000" cy="6858000"/>
          </a:xfrm>
          <a:prstGeom prst="rect">
            <a:avLst/>
          </a:prstGeom>
          <a:solidFill>
            <a:schemeClr val="bg1"/>
          </a:solidFill>
          <a:ln w="952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2514600" marR="0" indent="-2514600" algn="l" defTabSz="914400" rtl="0" eaLnBrk="0" fontAlgn="base" latinLnBrk="0" hangingPunct="0">
              <a:lnSpc>
                <a:spcPct val="105000"/>
              </a:lnSpc>
              <a:spcBef>
                <a:spcPct val="20000"/>
              </a:spcBef>
              <a:spcAft>
                <a:spcPct val="0"/>
              </a:spcAft>
              <a:buClr>
                <a:srgbClr val="151C77"/>
              </a:buClr>
              <a:buSzPct val="80000"/>
              <a:buFont typeface="Wingdings" pitchFamily="2" charset="2"/>
              <a:buNone/>
              <a:tabLst/>
            </a:pPr>
            <a:endParaRPr kumimoji="0" lang="en-US" sz="2000" b="1" i="0" u="sng" strike="noStrike" cap="none" normalizeH="0" baseline="0">
              <a:ln>
                <a:noFill/>
              </a:ln>
              <a:solidFill>
                <a:schemeClr val="tx1"/>
              </a:solidFill>
              <a:effectLst/>
              <a:latin typeface="Arial" charset="0"/>
            </a:endParaRPr>
          </a:p>
        </p:txBody>
      </p:sp>
      <p:sp>
        <p:nvSpPr>
          <p:cNvPr id="2" name="Title 1"/>
          <p:cNvSpPr>
            <a:spLocks noGrp="1"/>
          </p:cNvSpPr>
          <p:nvPr>
            <p:ph type="title"/>
          </p:nvPr>
        </p:nvSpPr>
        <p:spPr>
          <a:xfrm>
            <a:off x="1095554" y="164275"/>
            <a:ext cx="6435305" cy="694493"/>
          </a:xfrm>
        </p:spPr>
        <p:txBody>
          <a:bodyPr>
            <a:normAutofit fontScale="90000"/>
          </a:bodyPr>
          <a:lstStyle/>
          <a:p>
            <a:r>
              <a:rPr lang="en-US" dirty="0"/>
              <a:t>AI – Using Standards to Mitigate Risks</a:t>
            </a:r>
          </a:p>
        </p:txBody>
      </p:sp>
      <p:sp>
        <p:nvSpPr>
          <p:cNvPr id="4" name="Slide Number Placeholder 3"/>
          <p:cNvSpPr>
            <a:spLocks noGrp="1"/>
          </p:cNvSpPr>
          <p:nvPr>
            <p:ph type="sldNum" sz="quarter" idx="12"/>
          </p:nvPr>
        </p:nvSpPr>
        <p:spPr/>
        <p:txBody>
          <a:bodyPr/>
          <a:lstStyle/>
          <a:p>
            <a:r>
              <a:rPr lang="en-US" u="none" dirty="0"/>
              <a:t> </a:t>
            </a:r>
          </a:p>
        </p:txBody>
      </p:sp>
      <p:pic>
        <p:nvPicPr>
          <p:cNvPr id="5" name="Picture 4">
            <a:extLst>
              <a:ext uri="{FF2B5EF4-FFF2-40B4-BE49-F238E27FC236}">
                <a16:creationId xmlns:a16="http://schemas.microsoft.com/office/drawing/2014/main" id="{E0D3C34B-7A03-214A-9BA7-048EF51EB94D}"/>
              </a:ext>
            </a:extLst>
          </p:cNvPr>
          <p:cNvPicPr>
            <a:picLocks noChangeAspect="1"/>
          </p:cNvPicPr>
          <p:nvPr/>
        </p:nvPicPr>
        <p:blipFill>
          <a:blip r:embed="rId2"/>
          <a:stretch>
            <a:fillRect/>
          </a:stretch>
        </p:blipFill>
        <p:spPr>
          <a:xfrm>
            <a:off x="1170853" y="0"/>
            <a:ext cx="6802294" cy="6858000"/>
          </a:xfrm>
          <a:prstGeom prst="rect">
            <a:avLst/>
          </a:prstGeom>
        </p:spPr>
      </p:pic>
    </p:spTree>
    <p:extLst>
      <p:ext uri="{BB962C8B-B14F-4D97-AF65-F5344CB8AC3E}">
        <p14:creationId xmlns:p14="http://schemas.microsoft.com/office/powerpoint/2010/main" val="1997811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normAutofit fontScale="90000"/>
          </a:bodyPr>
          <a:lstStyle/>
          <a:p>
            <a:r>
              <a:rPr lang="en-US" dirty="0"/>
              <a:t>AI – Using Standards to Mitigate Risks</a:t>
            </a:r>
          </a:p>
        </p:txBody>
      </p:sp>
      <p:sp>
        <p:nvSpPr>
          <p:cNvPr id="4" name="Slide Number Placeholder 3"/>
          <p:cNvSpPr>
            <a:spLocks noGrp="1"/>
          </p:cNvSpPr>
          <p:nvPr>
            <p:ph type="sldNum" sz="quarter" idx="12"/>
          </p:nvPr>
        </p:nvSpPr>
        <p:spPr/>
        <p:txBody>
          <a:bodyPr/>
          <a:lstStyle/>
          <a:p>
            <a:r>
              <a:rPr lang="en-US" u="none" dirty="0"/>
              <a:t> </a:t>
            </a:r>
          </a:p>
        </p:txBody>
      </p:sp>
      <p:sp>
        <p:nvSpPr>
          <p:cNvPr id="6" name="Content Placeholder 5">
            <a:extLst>
              <a:ext uri="{FF2B5EF4-FFF2-40B4-BE49-F238E27FC236}">
                <a16:creationId xmlns:a16="http://schemas.microsoft.com/office/drawing/2014/main" id="{6686C398-BB8E-D643-BEFB-2C7E823CEFC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563F633A-DB1C-EE45-BB01-792AB2B14005}"/>
              </a:ext>
            </a:extLst>
          </p:cNvPr>
          <p:cNvPicPr>
            <a:picLocks noChangeAspect="1"/>
          </p:cNvPicPr>
          <p:nvPr/>
        </p:nvPicPr>
        <p:blipFill>
          <a:blip r:embed="rId2"/>
          <a:stretch>
            <a:fillRect/>
          </a:stretch>
        </p:blipFill>
        <p:spPr>
          <a:xfrm>
            <a:off x="0" y="1139885"/>
            <a:ext cx="9144000" cy="5198619"/>
          </a:xfrm>
          <a:prstGeom prst="rect">
            <a:avLst/>
          </a:prstGeom>
        </p:spPr>
      </p:pic>
    </p:spTree>
    <p:extLst>
      <p:ext uri="{BB962C8B-B14F-4D97-AF65-F5344CB8AC3E}">
        <p14:creationId xmlns:p14="http://schemas.microsoft.com/office/powerpoint/2010/main" val="1196288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457200" y="1600200"/>
            <a:ext cx="8229600" cy="4524375"/>
          </a:xfrm>
        </p:spPr>
        <p:txBody>
          <a:bodyPr>
            <a:normAutofit/>
          </a:bodyPr>
          <a:lstStyle/>
          <a:p>
            <a:pPr lvl="0"/>
            <a:r>
              <a:rPr lang="en-US" dirty="0">
                <a:solidFill>
                  <a:schemeClr val="bg1">
                    <a:lumMod val="50000"/>
                  </a:schemeClr>
                </a:solidFill>
              </a:rPr>
              <a:t>2019 Executive Order</a:t>
            </a:r>
          </a:p>
          <a:p>
            <a:pPr lvl="0"/>
            <a:r>
              <a:rPr lang="en-US" dirty="0">
                <a:solidFill>
                  <a:schemeClr val="bg1">
                    <a:lumMod val="50000"/>
                  </a:schemeClr>
                </a:solidFill>
              </a:rPr>
              <a:t>2018 DoD AI Strategy</a:t>
            </a:r>
          </a:p>
          <a:p>
            <a:pPr lvl="0"/>
            <a:r>
              <a:rPr lang="en-US" dirty="0">
                <a:solidFill>
                  <a:schemeClr val="bg1">
                    <a:lumMod val="50000"/>
                  </a:schemeClr>
                </a:solidFill>
              </a:rPr>
              <a:t>USAF Annex to DoD AI Strategy</a:t>
            </a:r>
          </a:p>
          <a:p>
            <a:pPr lvl="0"/>
            <a:r>
              <a:rPr lang="en-US" dirty="0">
                <a:solidFill>
                  <a:schemeClr val="bg1">
                    <a:lumMod val="50000"/>
                  </a:schemeClr>
                </a:solidFill>
              </a:rPr>
              <a:t>2019 Defense Innovation Board Report</a:t>
            </a:r>
          </a:p>
          <a:p>
            <a:pPr lvl="0"/>
            <a:r>
              <a:rPr lang="en-US" dirty="0">
                <a:solidFill>
                  <a:schemeClr val="bg1">
                    <a:lumMod val="50000"/>
                  </a:schemeClr>
                </a:solidFill>
              </a:rPr>
              <a:t>AI – Using Standards to Mitigate Risks</a:t>
            </a:r>
          </a:p>
          <a:p>
            <a:pPr lvl="0"/>
            <a:r>
              <a:rPr lang="en-US" dirty="0"/>
              <a:t>Senior DoD AI Personnel </a:t>
            </a:r>
          </a:p>
        </p:txBody>
      </p:sp>
      <p:sp>
        <p:nvSpPr>
          <p:cNvPr id="4" name="Slide Number Placeholder 3"/>
          <p:cNvSpPr>
            <a:spLocks noGrp="1"/>
          </p:cNvSpPr>
          <p:nvPr>
            <p:ph type="sldNum" sz="quarter" idx="12"/>
          </p:nvPr>
        </p:nvSpPr>
        <p:spPr/>
        <p:txBody>
          <a:bodyPr/>
          <a:lstStyle/>
          <a:p>
            <a:r>
              <a:rPr lang="en-US" u="none" dirty="0"/>
              <a:t> </a:t>
            </a:r>
            <a:endParaRPr lang="en-US" dirty="0"/>
          </a:p>
        </p:txBody>
      </p:sp>
    </p:spTree>
    <p:extLst>
      <p:ext uri="{BB962C8B-B14F-4D97-AF65-F5344CB8AC3E}">
        <p14:creationId xmlns:p14="http://schemas.microsoft.com/office/powerpoint/2010/main" val="25689296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554" y="164275"/>
            <a:ext cx="6435305" cy="694493"/>
          </a:xfrm>
        </p:spPr>
        <p:txBody>
          <a:bodyPr>
            <a:normAutofit/>
          </a:bodyPr>
          <a:lstStyle/>
          <a:p>
            <a:r>
              <a:rPr lang="en-US" dirty="0"/>
              <a:t>Senior DoD Personnel</a:t>
            </a:r>
          </a:p>
        </p:txBody>
      </p:sp>
      <p:sp>
        <p:nvSpPr>
          <p:cNvPr id="3" name="Content Placeholder 2"/>
          <p:cNvSpPr>
            <a:spLocks noGrp="1"/>
          </p:cNvSpPr>
          <p:nvPr>
            <p:ph idx="1"/>
          </p:nvPr>
        </p:nvSpPr>
        <p:spPr>
          <a:xfrm>
            <a:off x="273893" y="1139885"/>
            <a:ext cx="8438786" cy="5189478"/>
          </a:xfrm>
        </p:spPr>
        <p:txBody>
          <a:bodyPr/>
          <a:lstStyle/>
          <a:p>
            <a:r>
              <a:rPr lang="en-US" sz="2000" dirty="0"/>
              <a:t>Director, Joint Artificial Intelligence Center (+ 200 people)</a:t>
            </a:r>
          </a:p>
          <a:p>
            <a:pPr lvl="1"/>
            <a:r>
              <a:rPr lang="en-US" sz="1600" dirty="0"/>
              <a:t>Dr. </a:t>
            </a:r>
            <a:r>
              <a:rPr lang="en-US" sz="1600" dirty="0" err="1"/>
              <a:t>Nand</a:t>
            </a:r>
            <a:r>
              <a:rPr lang="en-US" sz="1600" dirty="0"/>
              <a:t> </a:t>
            </a:r>
            <a:r>
              <a:rPr lang="en-US" sz="1600" dirty="0" err="1"/>
              <a:t>Muchandadi</a:t>
            </a:r>
            <a:endParaRPr lang="en-US" sz="1600" dirty="0"/>
          </a:p>
          <a:p>
            <a:r>
              <a:rPr lang="en-US" sz="2000" dirty="0"/>
              <a:t>Principal Director of AI/ML USD(R&amp;E) &amp; Technical Director for Artificial Intelligence </a:t>
            </a:r>
          </a:p>
          <a:p>
            <a:pPr lvl="1"/>
            <a:r>
              <a:rPr lang="en-US" sz="1600" dirty="0"/>
              <a:t>Dr. Jill </a:t>
            </a:r>
            <a:r>
              <a:rPr lang="en-US" sz="1600" dirty="0" err="1"/>
              <a:t>Crisman</a:t>
            </a:r>
            <a:endParaRPr lang="en-US" sz="1600" dirty="0"/>
          </a:p>
          <a:p>
            <a:r>
              <a:rPr lang="en-US" sz="2000" dirty="0"/>
              <a:t>Air Force CIO, CDO, AI Cross-Functional Team</a:t>
            </a:r>
          </a:p>
          <a:p>
            <a:r>
              <a:rPr lang="en-US" sz="2000" dirty="0"/>
              <a:t>AFRL Commander’s Autonomy Technical Advisor </a:t>
            </a:r>
          </a:p>
          <a:p>
            <a:pPr lvl="1"/>
            <a:r>
              <a:rPr lang="en-US" sz="1600" dirty="0"/>
              <a:t>Jean-Claude </a:t>
            </a:r>
            <a:r>
              <a:rPr lang="en-US" sz="1600" dirty="0" err="1"/>
              <a:t>Lede</a:t>
            </a:r>
            <a:r>
              <a:rPr lang="en-US" sz="1600" dirty="0"/>
              <a:t> joined in July 2018. </a:t>
            </a:r>
          </a:p>
          <a:p>
            <a:r>
              <a:rPr lang="en-US" sz="2000" dirty="0"/>
              <a:t>Army Research Laboratory, Army Senior Scientist (ST) for Intelligent Systems</a:t>
            </a:r>
          </a:p>
          <a:p>
            <a:pPr lvl="1"/>
            <a:r>
              <a:rPr lang="en-US" sz="1600" dirty="0"/>
              <a:t>Dr. Brian M. Sadler</a:t>
            </a:r>
          </a:p>
          <a:p>
            <a:r>
              <a:rPr lang="en-US" sz="2000" dirty="0"/>
              <a:t>Navy Chief AI Officer &amp; AI Portfolio Manager for the Office of Naval Research </a:t>
            </a:r>
          </a:p>
          <a:p>
            <a:pPr lvl="1"/>
            <a:r>
              <a:rPr lang="en-US" sz="1600" dirty="0"/>
              <a:t>Mr. Brett Vaughan  </a:t>
            </a:r>
          </a:p>
          <a:p>
            <a:pPr marL="285750" lvl="1" indent="-285750"/>
            <a:r>
              <a:rPr lang="en-US" b="1" dirty="0">
                <a:ea typeface="+mn-ea"/>
                <a:cs typeface="+mn-cs"/>
              </a:rPr>
              <a:t>DARPA Information Innovation Office </a:t>
            </a:r>
          </a:p>
          <a:p>
            <a:pPr lvl="1"/>
            <a:r>
              <a:rPr lang="en-US" sz="1600" dirty="0"/>
              <a:t>Dr. William </a:t>
            </a:r>
            <a:r>
              <a:rPr lang="en-US" sz="1600" dirty="0" err="1"/>
              <a:t>Scherlis</a:t>
            </a:r>
            <a:endParaRPr lang="en-US" sz="1600" dirty="0"/>
          </a:p>
          <a:p>
            <a:endParaRPr lang="en-US" sz="2000" dirty="0"/>
          </a:p>
          <a:p>
            <a:endParaRPr lang="en-US" dirty="0"/>
          </a:p>
        </p:txBody>
      </p:sp>
      <p:sp>
        <p:nvSpPr>
          <p:cNvPr id="4" name="Slide Number Placeholder 3"/>
          <p:cNvSpPr>
            <a:spLocks noGrp="1"/>
          </p:cNvSpPr>
          <p:nvPr>
            <p:ph type="sldNum" sz="quarter" idx="12"/>
          </p:nvPr>
        </p:nvSpPr>
        <p:spPr/>
        <p:txBody>
          <a:bodyPr/>
          <a:lstStyle/>
          <a:p>
            <a:r>
              <a:rPr lang="en-US" u="none" dirty="0"/>
              <a:t> </a:t>
            </a:r>
            <a:endParaRPr lang="en-US" dirty="0"/>
          </a:p>
        </p:txBody>
      </p:sp>
    </p:spTree>
    <p:extLst>
      <p:ext uri="{BB962C8B-B14F-4D97-AF65-F5344CB8AC3E}">
        <p14:creationId xmlns:p14="http://schemas.microsoft.com/office/powerpoint/2010/main" val="67744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Where does ML fit in a workflow?</a:t>
            </a:r>
          </a:p>
        </p:txBody>
      </p:sp>
      <p:sp>
        <p:nvSpPr>
          <p:cNvPr id="3" name="Content Placeholder 2"/>
          <p:cNvSpPr>
            <a:spLocks noGrp="1"/>
          </p:cNvSpPr>
          <p:nvPr>
            <p:ph idx="1"/>
          </p:nvPr>
        </p:nvSpPr>
        <p:spPr/>
        <p:txBody>
          <a:bodyPr/>
          <a:lstStyle/>
          <a:p>
            <a:r>
              <a:rPr lang="en-US" dirty="0"/>
              <a:t>ML can help:</a:t>
            </a:r>
          </a:p>
          <a:p>
            <a:pPr lvl="1"/>
            <a:r>
              <a:rPr lang="en-US" dirty="0"/>
              <a:t>Determine what objects an image contains</a:t>
            </a:r>
          </a:p>
          <a:p>
            <a:pPr lvl="1"/>
            <a:r>
              <a:rPr lang="en-US" dirty="0"/>
              <a:t>Decide which category an observation in the data belongs to</a:t>
            </a:r>
          </a:p>
          <a:p>
            <a:pPr lvl="1"/>
            <a:r>
              <a:rPr lang="en-US" dirty="0"/>
              <a:t>Predict a value of a variable based on other observed values</a:t>
            </a:r>
          </a:p>
          <a:p>
            <a:r>
              <a:rPr lang="en-US" dirty="0"/>
              <a:t>A workflow is a defined sequence of steps used to process something / do something / answer a question</a:t>
            </a:r>
          </a:p>
          <a:p>
            <a:r>
              <a:rPr lang="en-US" dirty="0"/>
              <a:t>Where does ML fit? </a:t>
            </a:r>
          </a:p>
          <a:p>
            <a:r>
              <a:rPr lang="en-US" dirty="0"/>
              <a:t>Before ML can occur, data* is gathered, wrangled, cleaned…</a:t>
            </a:r>
          </a:p>
          <a:p>
            <a:r>
              <a:rPr lang="en-US" dirty="0"/>
              <a:t>After ML gives an output, decisions are made</a:t>
            </a:r>
          </a:p>
          <a:p>
            <a:endParaRPr lang="en-US" dirty="0"/>
          </a:p>
          <a:p>
            <a:pPr marL="0" indent="0">
              <a:buNone/>
            </a:pPr>
            <a:r>
              <a:rPr lang="en-US" dirty="0"/>
              <a:t>*Data can be numbers, text, audio, images, video….</a:t>
            </a:r>
          </a:p>
        </p:txBody>
      </p:sp>
      <p:sp>
        <p:nvSpPr>
          <p:cNvPr id="4" name="Slide Number Placeholder 3"/>
          <p:cNvSpPr>
            <a:spLocks noGrp="1"/>
          </p:cNvSpPr>
          <p:nvPr>
            <p:ph type="sldNum" sz="quarter" idx="12"/>
          </p:nvPr>
        </p:nvSpPr>
        <p:spPr/>
        <p:txBody>
          <a:bodyPr/>
          <a:lstStyle/>
          <a:p>
            <a:r>
              <a:rPr lang="en-US" u="none" dirty="0"/>
              <a:t> </a:t>
            </a:r>
            <a:endParaRPr lang="en-US" dirty="0"/>
          </a:p>
        </p:txBody>
      </p:sp>
      <p:sp>
        <p:nvSpPr>
          <p:cNvPr id="6" name="TextBox 5">
            <a:extLst>
              <a:ext uri="{FF2B5EF4-FFF2-40B4-BE49-F238E27FC236}">
                <a16:creationId xmlns:a16="http://schemas.microsoft.com/office/drawing/2014/main" id="{8B6F4125-09A3-FD42-82A7-68D9DA9C14BB}"/>
              </a:ext>
            </a:extLst>
          </p:cNvPr>
          <p:cNvSpPr txBox="1"/>
          <p:nvPr/>
        </p:nvSpPr>
        <p:spPr>
          <a:xfrm>
            <a:off x="0" y="6604084"/>
            <a:ext cx="5997155" cy="253916"/>
          </a:xfrm>
          <a:prstGeom prst="rect">
            <a:avLst/>
          </a:prstGeom>
          <a:noFill/>
        </p:spPr>
        <p:txBody>
          <a:bodyPr wrap="none" rtlCol="0">
            <a:spAutoFit/>
          </a:bodyPr>
          <a:lstStyle/>
          <a:p>
            <a:r>
              <a:rPr lang="en-US" sz="1050" b="0" u="none" dirty="0"/>
              <a:t>Slide from Dr. Brett </a:t>
            </a:r>
            <a:r>
              <a:rPr lang="en-US" sz="1050" b="0" u="none" dirty="0" err="1"/>
              <a:t>Borghetti</a:t>
            </a:r>
            <a:r>
              <a:rPr lang="en-US" sz="1050" b="0" u="none" dirty="0"/>
              <a:t>, AFIT/ENG CSCE 623 Statistical Machine Learning course, 2019SP</a:t>
            </a:r>
            <a:endParaRPr lang="en-US" sz="700" u="none" dirty="0"/>
          </a:p>
        </p:txBody>
      </p:sp>
    </p:spTree>
    <p:extLst>
      <p:ext uri="{BB962C8B-B14F-4D97-AF65-F5344CB8AC3E}">
        <p14:creationId xmlns:p14="http://schemas.microsoft.com/office/powerpoint/2010/main" val="3429606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 Motivation</a:t>
            </a:r>
          </a:p>
        </p:txBody>
      </p:sp>
      <p:sp>
        <p:nvSpPr>
          <p:cNvPr id="3" name="Content Placeholder 2"/>
          <p:cNvSpPr>
            <a:spLocks noGrp="1"/>
          </p:cNvSpPr>
          <p:nvPr>
            <p:ph idx="1"/>
          </p:nvPr>
        </p:nvSpPr>
        <p:spPr/>
        <p:txBody>
          <a:bodyPr/>
          <a:lstStyle/>
          <a:p>
            <a:pPr marL="0" indent="0">
              <a:buNone/>
            </a:pPr>
            <a:r>
              <a:rPr lang="en-US" dirty="0"/>
              <a:t>Since decisions derived from Data are only as good as the data, we must ensure the data collection, management, and analysis process is sound</a:t>
            </a:r>
          </a:p>
          <a:p>
            <a:r>
              <a:rPr lang="en-US" dirty="0"/>
              <a:t>CRISP-DM</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r>
              <a:rPr lang="en-US" u="none" dirty="0"/>
              <a:t> </a:t>
            </a:r>
            <a:endParaRPr lang="en-US" dirty="0"/>
          </a:p>
        </p:txBody>
      </p:sp>
      <p:sp>
        <p:nvSpPr>
          <p:cNvPr id="6" name="TextBox 5">
            <a:extLst>
              <a:ext uri="{FF2B5EF4-FFF2-40B4-BE49-F238E27FC236}">
                <a16:creationId xmlns:a16="http://schemas.microsoft.com/office/drawing/2014/main" id="{8A838D47-B165-AD49-A835-5BB65F1D32A4}"/>
              </a:ext>
            </a:extLst>
          </p:cNvPr>
          <p:cNvSpPr txBox="1"/>
          <p:nvPr/>
        </p:nvSpPr>
        <p:spPr>
          <a:xfrm>
            <a:off x="0" y="6604084"/>
            <a:ext cx="5997155" cy="253916"/>
          </a:xfrm>
          <a:prstGeom prst="rect">
            <a:avLst/>
          </a:prstGeom>
          <a:noFill/>
        </p:spPr>
        <p:txBody>
          <a:bodyPr wrap="none" rtlCol="0">
            <a:spAutoFit/>
          </a:bodyPr>
          <a:lstStyle/>
          <a:p>
            <a:r>
              <a:rPr lang="en-US" sz="1050" b="0" u="none" dirty="0"/>
              <a:t>Slide from Dr. Brett </a:t>
            </a:r>
            <a:r>
              <a:rPr lang="en-US" sz="1050" b="0" u="none" dirty="0" err="1"/>
              <a:t>Borghetti</a:t>
            </a:r>
            <a:r>
              <a:rPr lang="en-US" sz="1050" b="0" u="none" dirty="0"/>
              <a:t>, AFIT/ENG CSCE 623 Statistical Machine Learning course, 2019SP</a:t>
            </a:r>
            <a:endParaRPr lang="en-US" sz="700" u="none" dirty="0"/>
          </a:p>
        </p:txBody>
      </p:sp>
    </p:spTree>
    <p:extLst>
      <p:ext uri="{BB962C8B-B14F-4D97-AF65-F5344CB8AC3E}">
        <p14:creationId xmlns:p14="http://schemas.microsoft.com/office/powerpoint/2010/main" val="4005868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b="1" dirty="0"/>
              <a:t>Cr</a:t>
            </a:r>
            <a:r>
              <a:rPr lang="en-US" dirty="0"/>
              <a:t>oss </a:t>
            </a:r>
            <a:r>
              <a:rPr lang="en-US" b="1" dirty="0"/>
              <a:t>I</a:t>
            </a:r>
            <a:r>
              <a:rPr lang="en-US" dirty="0"/>
              <a:t>ndustry </a:t>
            </a:r>
            <a:r>
              <a:rPr lang="en-US" b="1" dirty="0"/>
              <a:t>S</a:t>
            </a:r>
            <a:r>
              <a:rPr lang="en-US" dirty="0"/>
              <a:t>tandard </a:t>
            </a:r>
            <a:r>
              <a:rPr lang="en-US" b="1" dirty="0"/>
              <a:t>P</a:t>
            </a:r>
            <a:r>
              <a:rPr lang="en-US" dirty="0"/>
              <a:t>rocess for </a:t>
            </a:r>
            <a:r>
              <a:rPr lang="en-US" b="1" dirty="0"/>
              <a:t>D</a:t>
            </a:r>
            <a:r>
              <a:rPr lang="en-US" dirty="0"/>
              <a:t>ata </a:t>
            </a:r>
            <a:r>
              <a:rPr lang="en-US" b="1" dirty="0"/>
              <a:t>M</a:t>
            </a:r>
            <a:r>
              <a:rPr lang="en-US" dirty="0"/>
              <a:t>ining (CRISP-DM)</a:t>
            </a:r>
          </a:p>
        </p:txBody>
      </p:sp>
      <p:sp>
        <p:nvSpPr>
          <p:cNvPr id="4" name="Slide Number Placeholder 3"/>
          <p:cNvSpPr>
            <a:spLocks noGrp="1"/>
          </p:cNvSpPr>
          <p:nvPr>
            <p:ph type="sldNum" sz="quarter" idx="12"/>
          </p:nvPr>
        </p:nvSpPr>
        <p:spPr/>
        <p:txBody>
          <a:bodyPr/>
          <a:lstStyle/>
          <a:p>
            <a:r>
              <a:rPr lang="en-US" u="none" dirty="0"/>
              <a:t> </a:t>
            </a:r>
            <a:endParaRPr lang="en-US" dirty="0"/>
          </a:p>
        </p:txBody>
      </p:sp>
      <p:sp>
        <p:nvSpPr>
          <p:cNvPr id="7" name="TextBox 6"/>
          <p:cNvSpPr txBox="1"/>
          <p:nvPr/>
        </p:nvSpPr>
        <p:spPr>
          <a:xfrm>
            <a:off x="908096" y="5010665"/>
            <a:ext cx="3130504" cy="707886"/>
          </a:xfrm>
          <a:prstGeom prst="rect">
            <a:avLst/>
          </a:prstGeom>
          <a:noFill/>
        </p:spPr>
        <p:txBody>
          <a:bodyPr wrap="square" rtlCol="0">
            <a:spAutoFit/>
          </a:bodyPr>
          <a:lstStyle/>
          <a:p>
            <a:r>
              <a:rPr lang="en-US" sz="800" dirty="0"/>
              <a:t>Process diagram showing the relationship between the different phases of CRISP-DM</a:t>
            </a:r>
          </a:p>
          <a:p>
            <a:r>
              <a:rPr lang="en-US" sz="800" dirty="0">
                <a:hlinkClick r:id="rId2"/>
              </a:rPr>
              <a:t>https://en.wikipedia.org/wiki/Cross_Industry_Standard_Process_for_Data_Mining#/media/File:CRISP-DM_Process_Diagram.png</a:t>
            </a:r>
            <a:endParaRPr lang="en-US" sz="800" dirty="0"/>
          </a:p>
          <a:p>
            <a:r>
              <a:rPr lang="en-US" sz="800" dirty="0"/>
              <a:t>CC-SA Kenneth Jansen</a:t>
            </a:r>
          </a:p>
        </p:txBody>
      </p:sp>
      <p:graphicFrame>
        <p:nvGraphicFramePr>
          <p:cNvPr id="8" name="Table 7"/>
          <p:cNvGraphicFramePr>
            <a:graphicFrameLocks noGrp="1"/>
          </p:cNvGraphicFramePr>
          <p:nvPr>
            <p:extLst/>
          </p:nvPr>
        </p:nvGraphicFramePr>
        <p:xfrm>
          <a:off x="4171714" y="3787159"/>
          <a:ext cx="4811016" cy="2133600"/>
        </p:xfrm>
        <a:graphic>
          <a:graphicData uri="http://schemas.openxmlformats.org/drawingml/2006/table">
            <a:tbl>
              <a:tblPr firstRow="1" bandRow="1">
                <a:tableStyleId>{5C22544A-7EE6-4342-B048-85BDC9FD1C3A}</a:tableStyleId>
              </a:tblPr>
              <a:tblGrid>
                <a:gridCol w="916593">
                  <a:extLst>
                    <a:ext uri="{9D8B030D-6E8A-4147-A177-3AD203B41FA5}">
                      <a16:colId xmlns:a16="http://schemas.microsoft.com/office/drawing/2014/main" val="20000"/>
                    </a:ext>
                  </a:extLst>
                </a:gridCol>
                <a:gridCol w="920979">
                  <a:extLst>
                    <a:ext uri="{9D8B030D-6E8A-4147-A177-3AD203B41FA5}">
                      <a16:colId xmlns:a16="http://schemas.microsoft.com/office/drawing/2014/main" val="20001"/>
                    </a:ext>
                  </a:extLst>
                </a:gridCol>
                <a:gridCol w="624949">
                  <a:extLst>
                    <a:ext uri="{9D8B030D-6E8A-4147-A177-3AD203B41FA5}">
                      <a16:colId xmlns:a16="http://schemas.microsoft.com/office/drawing/2014/main" val="20002"/>
                    </a:ext>
                  </a:extLst>
                </a:gridCol>
                <a:gridCol w="736783">
                  <a:extLst>
                    <a:ext uri="{9D8B030D-6E8A-4147-A177-3AD203B41FA5}">
                      <a16:colId xmlns:a16="http://schemas.microsoft.com/office/drawing/2014/main" val="20003"/>
                    </a:ext>
                  </a:extLst>
                </a:gridCol>
                <a:gridCol w="710469">
                  <a:extLst>
                    <a:ext uri="{9D8B030D-6E8A-4147-A177-3AD203B41FA5}">
                      <a16:colId xmlns:a16="http://schemas.microsoft.com/office/drawing/2014/main" val="20004"/>
                    </a:ext>
                  </a:extLst>
                </a:gridCol>
                <a:gridCol w="901243">
                  <a:extLst>
                    <a:ext uri="{9D8B030D-6E8A-4147-A177-3AD203B41FA5}">
                      <a16:colId xmlns:a16="http://schemas.microsoft.com/office/drawing/2014/main" val="20005"/>
                    </a:ext>
                  </a:extLst>
                </a:gridCol>
              </a:tblGrid>
              <a:tr h="312977">
                <a:tc>
                  <a:txBody>
                    <a:bodyPr/>
                    <a:lstStyle/>
                    <a:p>
                      <a:r>
                        <a:rPr lang="en-US" sz="800" dirty="0"/>
                        <a:t>Business</a:t>
                      </a:r>
                      <a:r>
                        <a:rPr lang="en-US" sz="800" baseline="0" dirty="0"/>
                        <a:t> understanding</a:t>
                      </a:r>
                      <a:endParaRPr lang="en-US" sz="800" dirty="0"/>
                    </a:p>
                  </a:txBody>
                  <a:tcPr/>
                </a:tc>
                <a:tc>
                  <a:txBody>
                    <a:bodyPr/>
                    <a:lstStyle/>
                    <a:p>
                      <a:r>
                        <a:rPr lang="en-US" sz="800" dirty="0"/>
                        <a:t>Data understanding</a:t>
                      </a:r>
                    </a:p>
                  </a:txBody>
                  <a:tcPr/>
                </a:tc>
                <a:tc>
                  <a:txBody>
                    <a:bodyPr/>
                    <a:lstStyle/>
                    <a:p>
                      <a:r>
                        <a:rPr lang="en-US" sz="800" dirty="0"/>
                        <a:t>Data Prep</a:t>
                      </a:r>
                    </a:p>
                  </a:txBody>
                  <a:tcPr/>
                </a:tc>
                <a:tc>
                  <a:txBody>
                    <a:bodyPr/>
                    <a:lstStyle/>
                    <a:p>
                      <a:r>
                        <a:rPr lang="en-US" sz="800" dirty="0"/>
                        <a:t>Modeling</a:t>
                      </a:r>
                    </a:p>
                  </a:txBody>
                  <a:tcPr/>
                </a:tc>
                <a:tc>
                  <a:txBody>
                    <a:bodyPr/>
                    <a:lstStyle/>
                    <a:p>
                      <a:r>
                        <a:rPr lang="en-US" sz="800" dirty="0"/>
                        <a:t>Evaluation</a:t>
                      </a:r>
                    </a:p>
                  </a:txBody>
                  <a:tcPr/>
                </a:tc>
                <a:tc>
                  <a:txBody>
                    <a:bodyPr/>
                    <a:lstStyle/>
                    <a:p>
                      <a:r>
                        <a:rPr lang="en-US" sz="800" dirty="0"/>
                        <a:t>Deployment</a:t>
                      </a:r>
                    </a:p>
                  </a:txBody>
                  <a:tcPr/>
                </a:tc>
                <a:extLst>
                  <a:ext uri="{0D108BD9-81ED-4DB2-BD59-A6C34878D82A}">
                    <a16:rowId xmlns:a16="http://schemas.microsoft.com/office/drawing/2014/main" val="10000"/>
                  </a:ext>
                </a:extLst>
              </a:tr>
              <a:tr h="430344">
                <a:tc>
                  <a:txBody>
                    <a:bodyPr/>
                    <a:lstStyle/>
                    <a:p>
                      <a:r>
                        <a:rPr lang="en-US" sz="800" dirty="0"/>
                        <a:t>Determine business objectives</a:t>
                      </a:r>
                    </a:p>
                  </a:txBody>
                  <a:tcPr/>
                </a:tc>
                <a:tc>
                  <a:txBody>
                    <a:bodyPr/>
                    <a:lstStyle/>
                    <a:p>
                      <a:r>
                        <a:rPr lang="en-US" sz="800" dirty="0"/>
                        <a:t>Collect initial data</a:t>
                      </a:r>
                    </a:p>
                  </a:txBody>
                  <a:tcPr/>
                </a:tc>
                <a:tc>
                  <a:txBody>
                    <a:bodyPr/>
                    <a:lstStyle/>
                    <a:p>
                      <a:r>
                        <a:rPr lang="en-US" sz="800" dirty="0"/>
                        <a:t>Select data</a:t>
                      </a:r>
                    </a:p>
                  </a:txBody>
                  <a:tcPr/>
                </a:tc>
                <a:tc>
                  <a:txBody>
                    <a:bodyPr/>
                    <a:lstStyle/>
                    <a:p>
                      <a:r>
                        <a:rPr lang="en-US" sz="800" dirty="0"/>
                        <a:t>Select modeling techniques</a:t>
                      </a:r>
                    </a:p>
                  </a:txBody>
                  <a:tcPr/>
                </a:tc>
                <a:tc>
                  <a:txBody>
                    <a:bodyPr/>
                    <a:lstStyle/>
                    <a:p>
                      <a:r>
                        <a:rPr lang="en-US" sz="800" dirty="0"/>
                        <a:t>Evaluate results</a:t>
                      </a:r>
                    </a:p>
                  </a:txBody>
                  <a:tcPr/>
                </a:tc>
                <a:tc>
                  <a:txBody>
                    <a:bodyPr/>
                    <a:lstStyle/>
                    <a:p>
                      <a:r>
                        <a:rPr lang="en-US" sz="800" dirty="0"/>
                        <a:t>Plan</a:t>
                      </a:r>
                      <a:r>
                        <a:rPr lang="en-US" sz="800" baseline="0" dirty="0"/>
                        <a:t> deployment</a:t>
                      </a:r>
                      <a:endParaRPr lang="en-US" sz="800" dirty="0"/>
                    </a:p>
                  </a:txBody>
                  <a:tcPr/>
                </a:tc>
                <a:extLst>
                  <a:ext uri="{0D108BD9-81ED-4DB2-BD59-A6C34878D82A}">
                    <a16:rowId xmlns:a16="http://schemas.microsoft.com/office/drawing/2014/main" val="10001"/>
                  </a:ext>
                </a:extLst>
              </a:tr>
              <a:tr h="312977">
                <a:tc>
                  <a:txBody>
                    <a:bodyPr/>
                    <a:lstStyle/>
                    <a:p>
                      <a:r>
                        <a:rPr lang="en-US" sz="800" dirty="0"/>
                        <a:t>Assess situation</a:t>
                      </a:r>
                    </a:p>
                  </a:txBody>
                  <a:tcPr/>
                </a:tc>
                <a:tc>
                  <a:txBody>
                    <a:bodyPr/>
                    <a:lstStyle/>
                    <a:p>
                      <a:r>
                        <a:rPr lang="en-US" sz="800" dirty="0"/>
                        <a:t>Describe data</a:t>
                      </a:r>
                    </a:p>
                  </a:txBody>
                  <a:tcPr/>
                </a:tc>
                <a:tc>
                  <a:txBody>
                    <a:bodyPr/>
                    <a:lstStyle/>
                    <a:p>
                      <a:r>
                        <a:rPr lang="en-US" sz="800" dirty="0"/>
                        <a:t>Clean data</a:t>
                      </a:r>
                    </a:p>
                  </a:txBody>
                  <a:tcPr/>
                </a:tc>
                <a:tc>
                  <a:txBody>
                    <a:bodyPr/>
                    <a:lstStyle/>
                    <a:p>
                      <a:r>
                        <a:rPr lang="en-US" sz="800" dirty="0"/>
                        <a:t>Generate test design</a:t>
                      </a:r>
                    </a:p>
                  </a:txBody>
                  <a:tcPr/>
                </a:tc>
                <a:tc>
                  <a:txBody>
                    <a:bodyPr/>
                    <a:lstStyle/>
                    <a:p>
                      <a:r>
                        <a:rPr lang="en-US" sz="800" dirty="0"/>
                        <a:t>Review Process</a:t>
                      </a:r>
                    </a:p>
                  </a:txBody>
                  <a:tcPr/>
                </a:tc>
                <a:tc>
                  <a:txBody>
                    <a:bodyPr/>
                    <a:lstStyle/>
                    <a:p>
                      <a:r>
                        <a:rPr lang="en-US" sz="800" dirty="0"/>
                        <a:t>Plan monitoring &amp;</a:t>
                      </a:r>
                      <a:r>
                        <a:rPr lang="en-US" sz="800" baseline="0" dirty="0"/>
                        <a:t> maintenance</a:t>
                      </a:r>
                      <a:endParaRPr lang="en-US" sz="800" dirty="0"/>
                    </a:p>
                  </a:txBody>
                  <a:tcPr/>
                </a:tc>
                <a:extLst>
                  <a:ext uri="{0D108BD9-81ED-4DB2-BD59-A6C34878D82A}">
                    <a16:rowId xmlns:a16="http://schemas.microsoft.com/office/drawing/2014/main" val="10002"/>
                  </a:ext>
                </a:extLst>
              </a:tr>
              <a:tr h="312977">
                <a:tc>
                  <a:txBody>
                    <a:bodyPr/>
                    <a:lstStyle/>
                    <a:p>
                      <a:r>
                        <a:rPr lang="en-US" sz="800" dirty="0"/>
                        <a:t>Determine DM objectives</a:t>
                      </a:r>
                    </a:p>
                  </a:txBody>
                  <a:tcPr/>
                </a:tc>
                <a:tc>
                  <a:txBody>
                    <a:bodyPr/>
                    <a:lstStyle/>
                    <a:p>
                      <a:r>
                        <a:rPr lang="en-US" sz="800" dirty="0"/>
                        <a:t>Explore data</a:t>
                      </a:r>
                    </a:p>
                  </a:txBody>
                  <a:tcPr/>
                </a:tc>
                <a:tc>
                  <a:txBody>
                    <a:bodyPr/>
                    <a:lstStyle/>
                    <a:p>
                      <a:r>
                        <a:rPr lang="en-US" sz="800" dirty="0"/>
                        <a:t>Construct data</a:t>
                      </a:r>
                    </a:p>
                  </a:txBody>
                  <a:tcPr/>
                </a:tc>
                <a:tc>
                  <a:txBody>
                    <a:bodyPr/>
                    <a:lstStyle/>
                    <a:p>
                      <a:r>
                        <a:rPr lang="en-US" sz="800" dirty="0"/>
                        <a:t>Build model</a:t>
                      </a:r>
                    </a:p>
                  </a:txBody>
                  <a:tcPr/>
                </a:tc>
                <a:tc>
                  <a:txBody>
                    <a:bodyPr/>
                    <a:lstStyle/>
                    <a:p>
                      <a:r>
                        <a:rPr lang="en-US" sz="800" dirty="0"/>
                        <a:t>Determine next steps</a:t>
                      </a:r>
                    </a:p>
                  </a:txBody>
                  <a:tcPr/>
                </a:tc>
                <a:tc>
                  <a:txBody>
                    <a:bodyPr/>
                    <a:lstStyle/>
                    <a:p>
                      <a:r>
                        <a:rPr lang="en-US" sz="800" dirty="0"/>
                        <a:t>Produce final report</a:t>
                      </a:r>
                    </a:p>
                  </a:txBody>
                  <a:tcPr/>
                </a:tc>
                <a:extLst>
                  <a:ext uri="{0D108BD9-81ED-4DB2-BD59-A6C34878D82A}">
                    <a16:rowId xmlns:a16="http://schemas.microsoft.com/office/drawing/2014/main" val="10003"/>
                  </a:ext>
                </a:extLst>
              </a:tr>
              <a:tr h="312977">
                <a:tc>
                  <a:txBody>
                    <a:bodyPr/>
                    <a:lstStyle/>
                    <a:p>
                      <a:r>
                        <a:rPr lang="en-US" sz="800" dirty="0"/>
                        <a:t>Produce project plan</a:t>
                      </a:r>
                    </a:p>
                  </a:txBody>
                  <a:tcPr/>
                </a:tc>
                <a:tc>
                  <a:txBody>
                    <a:bodyPr/>
                    <a:lstStyle/>
                    <a:p>
                      <a:r>
                        <a:rPr lang="en-US" sz="800" dirty="0"/>
                        <a:t>Verify</a:t>
                      </a:r>
                      <a:r>
                        <a:rPr lang="en-US" sz="800" baseline="0" dirty="0"/>
                        <a:t> data quality</a:t>
                      </a:r>
                      <a:endParaRPr lang="en-US" sz="800" dirty="0"/>
                    </a:p>
                  </a:txBody>
                  <a:tcPr/>
                </a:tc>
                <a:tc>
                  <a:txBody>
                    <a:bodyPr/>
                    <a:lstStyle/>
                    <a:p>
                      <a:r>
                        <a:rPr lang="en-US" sz="800" dirty="0"/>
                        <a:t>Integrate data</a:t>
                      </a:r>
                    </a:p>
                  </a:txBody>
                  <a:tcPr/>
                </a:tc>
                <a:tc>
                  <a:txBody>
                    <a:bodyPr/>
                    <a:lstStyle/>
                    <a:p>
                      <a:r>
                        <a:rPr lang="en-US" sz="800" dirty="0"/>
                        <a:t>Assess model</a:t>
                      </a:r>
                    </a:p>
                  </a:txBody>
                  <a:tcPr/>
                </a:tc>
                <a:tc>
                  <a:txBody>
                    <a:bodyPr/>
                    <a:lstStyle/>
                    <a:p>
                      <a:endParaRPr lang="en-US" sz="800" dirty="0"/>
                    </a:p>
                  </a:txBody>
                  <a:tcPr/>
                </a:tc>
                <a:tc>
                  <a:txBody>
                    <a:bodyPr/>
                    <a:lstStyle/>
                    <a:p>
                      <a:r>
                        <a:rPr lang="en-US" sz="800" dirty="0"/>
                        <a:t>Review project</a:t>
                      </a:r>
                    </a:p>
                  </a:txBody>
                  <a:tcPr/>
                </a:tc>
                <a:extLst>
                  <a:ext uri="{0D108BD9-81ED-4DB2-BD59-A6C34878D82A}">
                    <a16:rowId xmlns:a16="http://schemas.microsoft.com/office/drawing/2014/main" val="10004"/>
                  </a:ext>
                </a:extLst>
              </a:tr>
              <a:tr h="295474">
                <a:tc>
                  <a:txBody>
                    <a:bodyPr/>
                    <a:lstStyle/>
                    <a:p>
                      <a:endParaRPr lang="en-US" sz="800" dirty="0"/>
                    </a:p>
                  </a:txBody>
                  <a:tcPr/>
                </a:tc>
                <a:tc>
                  <a:txBody>
                    <a:bodyPr/>
                    <a:lstStyle/>
                    <a:p>
                      <a:endParaRPr lang="en-US" sz="800" dirty="0"/>
                    </a:p>
                  </a:txBody>
                  <a:tcPr/>
                </a:tc>
                <a:tc>
                  <a:txBody>
                    <a:bodyPr/>
                    <a:lstStyle/>
                    <a:p>
                      <a:r>
                        <a:rPr lang="en-US" sz="800" dirty="0"/>
                        <a:t>Format data</a:t>
                      </a:r>
                    </a:p>
                  </a:txBody>
                  <a:tcPr/>
                </a:tc>
                <a:tc>
                  <a:txBody>
                    <a:bodyPr/>
                    <a:lstStyle/>
                    <a:p>
                      <a:endParaRPr lang="en-US" sz="800" dirty="0"/>
                    </a:p>
                  </a:txBody>
                  <a:tcPr/>
                </a:tc>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10005"/>
                  </a:ext>
                </a:extLst>
              </a:tr>
            </a:tbl>
          </a:graphicData>
        </a:graphic>
      </p:graphicFrame>
      <p:sp>
        <p:nvSpPr>
          <p:cNvPr id="9" name="Rectangle 8">
            <a:hlinkClick r:id="rId3"/>
          </p:cNvPr>
          <p:cNvSpPr/>
          <p:nvPr/>
        </p:nvSpPr>
        <p:spPr>
          <a:xfrm>
            <a:off x="4491961" y="6029929"/>
            <a:ext cx="4008449" cy="461665"/>
          </a:xfrm>
          <a:prstGeom prst="rect">
            <a:avLst/>
          </a:prstGeom>
        </p:spPr>
        <p:txBody>
          <a:bodyPr wrap="square">
            <a:spAutoFit/>
          </a:bodyPr>
          <a:lstStyle/>
          <a:p>
            <a:r>
              <a:rPr lang="en-US" sz="800" dirty="0"/>
              <a:t>Ó. </a:t>
            </a:r>
            <a:r>
              <a:rPr lang="en-US" sz="800" dirty="0" err="1"/>
              <a:t>Marbán</a:t>
            </a:r>
            <a:r>
              <a:rPr lang="en-US" sz="800" dirty="0"/>
              <a:t> et al., “A Data Mining &amp; Knowledge Discovery Process Model,” in Data Mining and Knowledge Discovery in Real Life Applications, no. February, J. Ponce and A. </a:t>
            </a:r>
            <a:r>
              <a:rPr lang="en-US" sz="800" dirty="0" err="1"/>
              <a:t>Karahoca</a:t>
            </a:r>
            <a:r>
              <a:rPr lang="en-US" sz="800" dirty="0"/>
              <a:t>, Eds. Vienna, Austria: I-Tech, 2009, pp. 483–453.</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316" y="1039660"/>
            <a:ext cx="3890608" cy="3894805"/>
          </a:xfrm>
          <a:prstGeom prst="rect">
            <a:avLst/>
          </a:prstGeom>
        </p:spPr>
      </p:pic>
      <p:sp>
        <p:nvSpPr>
          <p:cNvPr id="11" name="TextBox 10">
            <a:extLst>
              <a:ext uri="{FF2B5EF4-FFF2-40B4-BE49-F238E27FC236}">
                <a16:creationId xmlns:a16="http://schemas.microsoft.com/office/drawing/2014/main" id="{9FEE3C07-1077-8D44-862B-15304BD2DE8B}"/>
              </a:ext>
            </a:extLst>
          </p:cNvPr>
          <p:cNvSpPr txBox="1"/>
          <p:nvPr/>
        </p:nvSpPr>
        <p:spPr>
          <a:xfrm>
            <a:off x="0" y="6604084"/>
            <a:ext cx="5997155" cy="253916"/>
          </a:xfrm>
          <a:prstGeom prst="rect">
            <a:avLst/>
          </a:prstGeom>
          <a:noFill/>
        </p:spPr>
        <p:txBody>
          <a:bodyPr wrap="none" rtlCol="0">
            <a:spAutoFit/>
          </a:bodyPr>
          <a:lstStyle/>
          <a:p>
            <a:r>
              <a:rPr lang="en-US" sz="1050" b="0" u="none" dirty="0"/>
              <a:t>Slide from Dr. Brett </a:t>
            </a:r>
            <a:r>
              <a:rPr lang="en-US" sz="1050" b="0" u="none" dirty="0" err="1"/>
              <a:t>Borghetti</a:t>
            </a:r>
            <a:r>
              <a:rPr lang="en-US" sz="1050" b="0" u="none" dirty="0"/>
              <a:t>, AFIT/ENG CSCE 623 Statistical Machine Learning course, 2019SP</a:t>
            </a:r>
            <a:endParaRPr lang="en-US" sz="700" u="none" dirty="0"/>
          </a:p>
        </p:txBody>
      </p:sp>
    </p:spTree>
    <p:extLst>
      <p:ext uri="{BB962C8B-B14F-4D97-AF65-F5344CB8AC3E}">
        <p14:creationId xmlns:p14="http://schemas.microsoft.com/office/powerpoint/2010/main" val="1255688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b="1" dirty="0"/>
              <a:t>Cr</a:t>
            </a:r>
            <a:r>
              <a:rPr lang="en-US" dirty="0"/>
              <a:t>oss </a:t>
            </a:r>
            <a:r>
              <a:rPr lang="en-US" b="1" dirty="0"/>
              <a:t>I</a:t>
            </a:r>
            <a:r>
              <a:rPr lang="en-US" dirty="0"/>
              <a:t>ndustry </a:t>
            </a:r>
            <a:r>
              <a:rPr lang="en-US" b="1" dirty="0"/>
              <a:t>S</a:t>
            </a:r>
            <a:r>
              <a:rPr lang="en-US" dirty="0"/>
              <a:t>tandard </a:t>
            </a:r>
            <a:r>
              <a:rPr lang="en-US" b="1" dirty="0"/>
              <a:t>P</a:t>
            </a:r>
            <a:r>
              <a:rPr lang="en-US" dirty="0"/>
              <a:t>rocess for </a:t>
            </a:r>
            <a:r>
              <a:rPr lang="en-US" b="1" dirty="0"/>
              <a:t>D</a:t>
            </a:r>
            <a:r>
              <a:rPr lang="en-US" dirty="0"/>
              <a:t>ata </a:t>
            </a:r>
            <a:r>
              <a:rPr lang="en-US" b="1" dirty="0"/>
              <a:t>M</a:t>
            </a:r>
            <a:r>
              <a:rPr lang="en-US" dirty="0"/>
              <a:t>ining (CRISP-DM)</a:t>
            </a:r>
          </a:p>
        </p:txBody>
      </p:sp>
      <p:sp>
        <p:nvSpPr>
          <p:cNvPr id="4" name="Slide Number Placeholder 3"/>
          <p:cNvSpPr>
            <a:spLocks noGrp="1"/>
          </p:cNvSpPr>
          <p:nvPr>
            <p:ph type="sldNum" sz="quarter" idx="12"/>
          </p:nvPr>
        </p:nvSpPr>
        <p:spPr/>
        <p:txBody>
          <a:bodyPr/>
          <a:lstStyle/>
          <a:p>
            <a:r>
              <a:rPr lang="en-US" u="none" dirty="0"/>
              <a:t> </a:t>
            </a:r>
            <a:endParaRPr lang="en-US" dirty="0"/>
          </a:p>
        </p:txBody>
      </p:sp>
      <p:pic>
        <p:nvPicPr>
          <p:cNvPr id="11" name="Picture 10">
            <a:extLst>
              <a:ext uri="{FF2B5EF4-FFF2-40B4-BE49-F238E27FC236}">
                <a16:creationId xmlns:a16="http://schemas.microsoft.com/office/drawing/2014/main" id="{37A68845-5E42-C24E-831B-5342D1863DA4}"/>
              </a:ext>
            </a:extLst>
          </p:cNvPr>
          <p:cNvPicPr>
            <a:picLocks noChangeAspect="1"/>
          </p:cNvPicPr>
          <p:nvPr/>
        </p:nvPicPr>
        <p:blipFill>
          <a:blip r:embed="rId2"/>
          <a:stretch>
            <a:fillRect/>
          </a:stretch>
        </p:blipFill>
        <p:spPr>
          <a:xfrm>
            <a:off x="210975" y="1735164"/>
            <a:ext cx="8847466" cy="4065561"/>
          </a:xfrm>
          <a:prstGeom prst="rect">
            <a:avLst/>
          </a:prstGeom>
        </p:spPr>
      </p:pic>
    </p:spTree>
    <p:extLst>
      <p:ext uri="{BB962C8B-B14F-4D97-AF65-F5344CB8AC3E}">
        <p14:creationId xmlns:p14="http://schemas.microsoft.com/office/powerpoint/2010/main" val="1133495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b="1" dirty="0"/>
              <a:t>Cr</a:t>
            </a:r>
            <a:r>
              <a:rPr lang="en-US" dirty="0"/>
              <a:t>oss </a:t>
            </a:r>
            <a:r>
              <a:rPr lang="en-US" b="1" dirty="0"/>
              <a:t>I</a:t>
            </a:r>
            <a:r>
              <a:rPr lang="en-US" dirty="0"/>
              <a:t>ndustry </a:t>
            </a:r>
            <a:r>
              <a:rPr lang="en-US" b="1" dirty="0"/>
              <a:t>S</a:t>
            </a:r>
            <a:r>
              <a:rPr lang="en-US" dirty="0"/>
              <a:t>tandard </a:t>
            </a:r>
            <a:r>
              <a:rPr lang="en-US" b="1" dirty="0"/>
              <a:t>P</a:t>
            </a:r>
            <a:r>
              <a:rPr lang="en-US" dirty="0"/>
              <a:t>rocess for </a:t>
            </a:r>
            <a:r>
              <a:rPr lang="en-US" b="1" dirty="0"/>
              <a:t>D</a:t>
            </a:r>
            <a:r>
              <a:rPr lang="en-US" dirty="0"/>
              <a:t>ata </a:t>
            </a:r>
            <a:r>
              <a:rPr lang="en-US" b="1" dirty="0"/>
              <a:t>M</a:t>
            </a:r>
            <a:r>
              <a:rPr lang="en-US" dirty="0"/>
              <a:t>ining (CRISP-DM)</a:t>
            </a:r>
          </a:p>
        </p:txBody>
      </p:sp>
      <p:sp>
        <p:nvSpPr>
          <p:cNvPr id="4" name="Slide Number Placeholder 3"/>
          <p:cNvSpPr>
            <a:spLocks noGrp="1"/>
          </p:cNvSpPr>
          <p:nvPr>
            <p:ph type="sldNum" sz="quarter" idx="12"/>
          </p:nvPr>
        </p:nvSpPr>
        <p:spPr/>
        <p:txBody>
          <a:bodyPr/>
          <a:lstStyle/>
          <a:p>
            <a:r>
              <a:rPr lang="en-US" u="none" dirty="0"/>
              <a:t> </a:t>
            </a:r>
            <a:endParaRPr lang="en-US" dirty="0"/>
          </a:p>
        </p:txBody>
      </p:sp>
      <p:pic>
        <p:nvPicPr>
          <p:cNvPr id="5" name="Picture 4">
            <a:extLst>
              <a:ext uri="{FF2B5EF4-FFF2-40B4-BE49-F238E27FC236}">
                <a16:creationId xmlns:a16="http://schemas.microsoft.com/office/drawing/2014/main" id="{FBDE4040-E405-A94B-A8CC-E6E2D7E60474}"/>
              </a:ext>
            </a:extLst>
          </p:cNvPr>
          <p:cNvPicPr>
            <a:picLocks noChangeAspect="1"/>
          </p:cNvPicPr>
          <p:nvPr/>
        </p:nvPicPr>
        <p:blipFill rotWithShape="1">
          <a:blip r:embed="rId2"/>
          <a:srcRect t="2395"/>
          <a:stretch/>
        </p:blipFill>
        <p:spPr>
          <a:xfrm>
            <a:off x="2271712" y="1571625"/>
            <a:ext cx="4951412" cy="4876799"/>
          </a:xfrm>
          <a:prstGeom prst="rect">
            <a:avLst/>
          </a:prstGeom>
        </p:spPr>
      </p:pic>
    </p:spTree>
    <p:extLst>
      <p:ext uri="{BB962C8B-B14F-4D97-AF65-F5344CB8AC3E}">
        <p14:creationId xmlns:p14="http://schemas.microsoft.com/office/powerpoint/2010/main" val="6922616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VIDEO_FILES_RECORD" val="&lt;Videos&gt;&lt;Video Name=&quot;FLV_287_1_63926.flv&quot; Position=&quot;1&quot; SlideID=&quot;287&quot;/&gt;&lt;Video Name=&quot;FLV_256_1_23244.flv&quot; Position=&quot;1&quot; SlideID=&quot;256&quot;/&gt;&lt;Video Name=&quot;FLV_256_1_17255.flv&quot; Position=&quot;1&quot; SlideID=&quot;256&quot;/&gt;&lt;Video Name=&quot;FLV_256_1_33907.flv&quot; Position=&quot;1&quot; SlideID=&quot;256&quot;/&gt;&lt;/Videos&gt;&#10;"/>
  <p:tag name="MMPROD_UIDATA" val="&lt;database version=&quot;7.0&quot;&gt;&lt;object type=&quot;1&quot; unique_id=&quot;10001&quot;&gt;&lt;property id=&quot;20141&quot; value=&quot;01 Course Intro&quot;/&gt;&lt;property id=&quot;20148&quot; value=&quot;5&quot;/&gt;&lt;property id=&quot;20184&quot; value=&quot;7&quot;/&gt;&lt;property id=&quot;20226&quot; value=&quot;I:\My Documents\Faculty\Courses\SENG 640, SP13\02. Lecture Materials\01 Course Intro.pptx&quot;/&gt;&lt;property id=&quot;20250&quot; value=&quot;7&quot;/&gt;&lt;property id=&quot;20251&quot; value=&quot;0&quot;/&gt;&lt;property id=&quot;20259&quot; value=&quot;0&quot;/&gt;&lt;property id=&quot;20501&quot; value=&quot;I:\My Documents\Faculty\Courses\SENG 640, SP13\02. Lecture Materials\&quot;/&gt;&lt;object type=&quot;2&quot; unique_id=&quot;10002&quot;&gt;&lt;object type=&quot;3&quot; unique_id=&quot;10003&quot;&gt;&lt;property id=&quot;20148&quot; value=&quot;5&quot;/&gt;&lt;property id=&quot;20300&quot; value=&quot;Slide 1 - &amp;quot;System Architecture&amp;#x0D;&amp;#x0A;SENG 640&amp;quot;&quot;/&gt;&lt;property id=&quot;20303&quot; value=&quot;-1&quot;/&gt;&lt;property id=&quot;20307&quot; value=&quot;256&quot;/&gt;&lt;property id=&quot;20309&quot; value=&quot;-1&quot;/&gt;&lt;/object&gt;&lt;object type=&quot;3&quot; unique_id=&quot;10004&quot;&gt;&lt;property id=&quot;20148&quot; value=&quot;5&quot;/&gt;&lt;property id=&quot;20300&quot; value=&quot;Slide 2 - &amp;quot;Agenda&amp;quot;&quot;/&gt;&lt;property id=&quot;20303&quot; value=&quot;-1&quot;/&gt;&lt;property id=&quot;20307&quot; value=&quot;287&quot;/&gt;&lt;property id=&quot;20308&quot; value=&quot;FLV_287_2_55915.flv&quot;/&gt;&lt;property id=&quot;20309&quot; value=&quot;-1&quot;/&gt;&lt;property id=&quot;20311&quot; value=&quot;0,3356&quot;/&gt;&lt;property id=&quot;20314&quot; value=&quot;0&quot;/&gt;&lt;property id=&quot;20315&quot; value=&quot;0&quot;/&gt;&lt;property id=&quot;20316&quot; value=&quot;3356&quot;/&gt;&lt;/object&gt;&lt;object type=&quot;3&quot; unique_id=&quot;10005&quot;&gt;&lt;property id=&quot;20148&quot; value=&quot;5&quot;/&gt;&lt;property id=&quot;20300&quot; value=&quot;Slide 3 - &amp;quot;Syllabus - Overview&amp;quot;&quot;/&gt;&lt;property id=&quot;20303&quot; value=&quot;-1&quot;/&gt;&lt;property id=&quot;20307&quot; value=&quot;297&quot;/&gt;&lt;property id=&quot;20309&quot; value=&quot;-1&quot;/&gt;&lt;/object&gt;&lt;object type=&quot;3&quot; unique_id=&quot;10006&quot;&gt;&lt;property id=&quot;20148&quot; value=&quot;5&quot;/&gt;&lt;property id=&quot;20300&quot; value=&quot;Slide 4 - &amp;quot;Syllabus - Materials&amp;quot;&quot;/&gt;&lt;property id=&quot;20303&quot; value=&quot;-1&quot;/&gt;&lt;property id=&quot;20307&quot; value=&quot;298&quot;/&gt;&lt;property id=&quot;20309&quot; value=&quot;-1&quot;/&gt;&lt;/object&gt;&lt;object type=&quot;3&quot; unique_id=&quot;10007&quot;&gt;&lt;property id=&quot;20148&quot; value=&quot;5&quot;/&gt;&lt;property id=&quot;20300&quot; value=&quot;Slide 5 - &amp;quot;Syllabus – Learning Outcomes&amp;quot;&quot;/&gt;&lt;property id=&quot;20303&quot; value=&quot;-1&quot;/&gt;&lt;property id=&quot;20307&quot; value=&quot;299&quot;/&gt;&lt;property id=&quot;20309&quot; value=&quot;-1&quot;/&gt;&lt;/object&gt;&lt;object type=&quot;3&quot; unique_id=&quot;10008&quot;&gt;&lt;property id=&quot;20148&quot; value=&quot;5&quot;/&gt;&lt;property id=&quot;20300&quot; value=&quot;Slide 6 - &amp;quot;Syllabus – Grading&amp;quot;&quot;/&gt;&lt;property id=&quot;20303&quot; value=&quot;-1&quot;/&gt;&lt;property id=&quot;20307&quot; value=&quot;300&quot;/&gt;&lt;property id=&quot;20309&quot; value=&quot;-1&quot;/&gt;&lt;/object&gt;&lt;object type=&quot;3&quot; unique_id=&quot;10009&quot;&gt;&lt;property id=&quot;20148&quot; value=&quot;5&quot;/&gt;&lt;property id=&quot;20300&quot; value=&quot;Slide 7 - &amp;quot;Syllabus – Schedule/DL&amp;quot;&quot;/&gt;&lt;property id=&quot;20303&quot; value=&quot;-1&quot;/&gt;&lt;property id=&quot;20307&quot; value=&quot;301&quot;/&gt;&lt;property id=&quot;20309&quot; value=&quot;-1&quot;/&gt;&lt;/object&gt;&lt;object type=&quot;3&quot; unique_id=&quot;10010&quot;&gt;&lt;property id=&quot;20148&quot; value=&quot;5&quot;/&gt;&lt;property id=&quot;20300&quot; value=&quot;Slide 8 - &amp;quot;Homework Project&amp;quot;&quot;/&gt;&lt;property id=&quot;20303&quot; value=&quot;-1&quot;/&gt;&lt;property id=&quot;20307&quot; value=&quot;302&quot;/&gt;&lt;property id=&quot;20309&quot; value=&quot;-1&quot;/&gt;&lt;/object&gt;&lt;object type=&quot;3&quot; unique_id=&quot;10011&quot;&gt;&lt;property id=&quot;20148&quot; value=&quot;5&quot;/&gt;&lt;property id=&quot;20300&quot; value=&quot;Slide 9 - &amp;quot;Homework Project&amp;quot;&quot;/&gt;&lt;property id=&quot;20303&quot; value=&quot;-1&quot;/&gt;&lt;property id=&quot;20307&quot; value=&quot;303&quot;/&gt;&lt;property id=&quot;20309&quot; value=&quot;-1&quot;/&gt;&lt;/object&gt;&lt;object type=&quot;3&quot; unique_id=&quot;10012&quot;&gt;&lt;property id=&quot;20148&quot; value=&quot;5&quot;/&gt;&lt;property id=&quot;20300&quot; value=&quot;Slide 10 - &amp;quot;Homework Template&amp;quot;&quot;/&gt;&lt;property id=&quot;20303&quot; value=&quot;-1&quot;/&gt;&lt;property id=&quot;20307&quot; value=&quot;304&quot;/&gt;&lt;property id=&quot;20309&quot; value=&quot;-1&quot;/&gt;&lt;/object&gt;&lt;object type=&quot;3&quot; unique_id=&quot;10013&quot;&gt;&lt;property id=&quot;20148&quot; value=&quot;5&quot;/&gt;&lt;property id=&quot;20300&quot; value=&quot;Slide 11 - &amp;quot;Software Tool&amp;quot;&quot;/&gt;&lt;property id=&quot;20303&quot; value=&quot;-1&quot;/&gt;&lt;property id=&quot;20307&quot; value=&quot;294&quot;/&gt;&lt;property id=&quot;20309&quot; value=&quot;-1&quot;/&gt;&lt;/object&gt;&lt;object type=&quot;3&quot; unique_id=&quot;10014&quot;&gt;&lt;property id=&quot;20148&quot; value=&quot;5&quot;/&gt;&lt;property id=&quot;20300&quot; value=&quot;Slide 12 - &amp;quot;Software Tool&amp;quot;&quot;/&gt;&lt;property id=&quot;20303&quot; value=&quot;-1&quot;/&gt;&lt;property id=&quot;20307&quot; value=&quot;305&quot;/&gt;&lt;property id=&quot;20309&quot; value=&quot;-1&quot;/&gt;&lt;/object&gt;&lt;object type=&quot;3&quot; unique_id=&quot;10015&quot;&gt;&lt;property id=&quot;20148&quot; value=&quot;5&quot;/&gt;&lt;property id=&quot;20300&quot; value=&quot;Slide 13 - &amp;quot;Summary&amp;quot;&quot;/&gt;&lt;property id=&quot;20303&quot; value=&quot;-1&quot;/&gt;&lt;property id=&quot;20307&quot; value=&quot;296&quot;/&gt;&lt;property id=&quot;20309&quot; value=&quot;-1&quot;/&gt;&lt;/object&gt;&lt;/object&gt;&lt;object type=&quot;8&quot; unique_id=&quot;10030&quot;&gt;&lt;/object&gt;&lt;object type=&quot;10&quot; unique_id=&quot;10391&quot;&gt;&lt;object type=&quot;11&quot; unique_id=&quot;10392&quot;&gt;&lt;/object&gt;&lt;object type=&quot;13&quot; unique_id=&quot;10394&quot;&gt;&lt;/object&gt;&lt;/object&gt;&lt;object type=&quot;4&quot; unique_id=&quot;10393&quot;&gt;&lt;/object&gt;&lt;/object&gt;&lt;/database&gt;"/>
  <p:tag name="MMPROD_THEME_BG_IMAGE" val=""/>
  <p:tag name="MMPROD_TAG_VCONFIG" val="PD94bWwgdmVyc2lvbj0iMS4wIiBlbmNvZGluZz0idXRmLTgiPz4NCjxjb25maWd1cmF0aW9uPg0KCTxicmFuZGluZz4NCgkJPHVpZm9udCBuYW1lPSJGT05UX05PVEVTX1RFWFQiIHZhbHVlPSJWZXJkYW5hLDksZmFsc2UsZmFsc2UsZmFsc2UiLz4NCgk8L2JyYW5kaW5nPg0KCTxjb2xvcnM+DQoJCTx1aWNvbG9yIG5hbWU9InByaW1hcnkiIHZhbHVlPSIweDZGODQ4OCIvPg0KCQk8dWljb2xvciBuYW1lPSJnbG93IiB2YWx1ZT0iMHgzNUQzMzQiLz4NCgkJPHVpY29sb3IgbmFtZT0idGV4dCIgdmFsdWU9IjB4RkZGRkZGIi8+DQoJCTx1aWNvbG9yIG5hbWU9ImxpZ2h0IiB2YWx1ZT0iMHg0RTVENjAiLz4NCgkJPHVpY29sb3IgbmFtZT0ic2hhZG93IiB2YWx1ZT0iMHgwMDAwMDAiLz4NCgkJPHVpY29sb3IgbmFtZT0iYmFja2dyb3VuZCIgdmFsdWU9IjB4NzI3OTcxIi8+DQoJPC9jb2xvcnM+DQoJPGxheW91dD4NCgkJPHVpc2hvdyBuYW1lPSJwcmVzZW50YXRpb250aXRsZSIgdmFsdWU9InRydWUiLz48dWlzaG93IG5hbWU9InByZXNlbnRlcnBob3RvIiB2YWx1ZT0idHJ1ZSIvPjx1aXNob3cgbmFtZT0icHJlc2VudGVybmFtZSIgdmFsdWU9InRydWUiLz48dWlzaG93IG5hbWU9InByZXNlbnRlcnRpdGxlIiB2YWx1ZT0idHJ1ZSIvPjx1aXNob3cgbmFtZT0icHJlc2VudGVyZW1haWwiIHZhbHVlPSJ0cnVlIi8+PHVpc2hvdyBuYW1lPSJwcmVzZW50ZXJiaW8iIHZhbHVlPSJ0cnVlIi8+PHVpc2hvdyBuYW1lPSJjb21wYW55bG9nbyIgdmFsdWU9InRydWUiLz48dWlzaG93IG5hbWU9InNpZGViYXIiIHZhbHVlPSJ0cnVlIi8+PHVpc2hvdyBuYW1lPSJvdXRsaW5lIiB2YWx1ZT0idHJ1ZSIvPjx1aXNob3cgbmFtZT0idGh1bWJuYWlsIiB2YWx1ZT0idHJ1ZSIvPg0KCQk8dWlzaG93IG5hbWU9Im5vdGVzIiB2YWx1ZT0idHJ1ZSIvPjx1aXNob3cgbmFtZT0ic2VhcmNoIiB2YWx1ZT0idHJ1ZSIvPjx1aXNob3cgbmFtZT0icXVpeiIgdmFsdWU9InRydWUiLz48dWlzaG93IG5hbWU9ImF0dGFjaG1lbnRzIiB2YWx1ZT0idHJ1ZSIvPjx1aXNob3cgbmFtZT0idXRpbHMiIHZhbHVlPSJ0cnVlIi8+PHVpc2hvdyBuYW1lPSJ2b2x1bWUiIHZhbHVlPSJ0cnVlIi8+PHVpc2hvdyBuYW1lPSJwbGF5YmFyIiB2YWx1ZT0idHJ1ZSIvPjx1aXNob3cgbmFtZT0idGFsa2luZ2hlYWQiIHZhbHVlPSJ0cnVlIi8+PHVpc2hvdyBuYW1lPSJzaWRlYmFyb25yaWdodCIgdmFsdWU9InRydWUiLz48dWlzaG93IG5hbWU9InZpZXdjaGFuZ2UiIHZhbHVlPSJ0cnVlIi8+PHVpc2hvdyBuYW1lPSJhbHdheXNTY3J1bmNoIiB2YWx1ZT0iZmFsc2UiLz48dWlzaG93IG5hbWU9ImluaXRpYWxkaXNwbGF5bW9kZWlzbm9ybWFsIiB2YWx1ZT0idHJ1ZSIvPjx1aXJlcGxhY2UgbmFtZT0ibG9nbyIgdmFsdWU9IiIvPjx1aXJlcGxhY2UgbmFtZT0iYmdpbWFnZSIgdmFsdWU9IiIvPjx1aXJlcGxhY2UgbmFtZT0iaW5pdGlhbHRhYiIgdmFsdWU9Im91dGxpbmUiLz48L2xheW91dD4NCgk8bGFuZ3VhZ2UgaWQ9ImVu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lNsaWRlICVuIi8+DQoJCTwhLS0gc3Vic3RpdHV0aW9uOiAlbiA9PSBzbGlkZSBudW1iZXIgLS0+DQoJCTwhLS0gc3Vic3RpdHV0aW9uOiAldCA9PSB0b3RhbCBzbGlkZSBjb3VudCAtLT4NCgkJPHVpdGV4dCBuYW1lPSJTQ1JVQkJBUlNUQVRVU19TTElERUlORk8iIHZhbHVlPSJTbGlkZSAlbiAvICV0IHwgIi8+DQoJCTx1aXRleHQgbmFtZT0iU0NSVUJCQVJTVEFUVVNfU1RPUFBFRCIgdmFsdWU9IlN0b3BwZWQiLz4NCgkJPHVpdGV4dCBuYW1lPSJTQ1JVQkJBUlNUQVRVU19QTEFZSU5HIiB2YWx1ZT0iUGxheWluZyIvPg0KCQk8dWl0ZXh0IG5hbWU9IlNDUlVCQkFSU1RBVFVTX05PQVVESU8iIHZhbHVlPSJObyBBdWRpbyIvPg0KCQk8dWl0ZXh0IG5hbWU9IlNDUlVCQkFSU1RBVFVTX1ZJRFBMQVlJTkciIHZhbHVlPSJWaWRlbyBQbGF5aW5nIi8+DQoJCTx1aXRleHQgbmFtZT0iU0NSVUJCQVJTVEFUVVNfTE9BRElORyIgdmFsdWU9IkxvYWRpbmciLz4NCgkJPHVpdGV4dCBuYW1lPSJTQ1JVQkJBUlNUQVRVU19CVUZGRVJJTkciIHZhbHVlPSJCdWZmZXJpbmciLz4NCgkJPHVpdGV4dCBuYW1lPSJTQ1JVQkJBUlNUQVRVU19RVUVTVElPTiIgdmFsdWU9IkFuc3dlciBRdWVzdGlvbiIvPg0KCQk8dWl0ZXh0IG5hbWU9IlNDUlVCQkFSU1RBVFVTX1JFVklFV1FVSVoiIHZhbHVlPSJSZXZpZXdpbmcgUXVpeiIvPg0KCQk8IS0tIHN1YnN0aXR1dGlvbjogJW0gPT0gbWludXRlcyByZW1haW5pbmcgLS0+DQoJCTwhLS0gc3Vic3RpdHV0aW9uOiAlcyA9PSBzZWNvbmRzIHJlbWFpbmluZyAtLT4NCgkJPHVpdGV4dCBuYW1lPSJFTEFQU0VEIiB2YWx1ZT0iJW0gTWludXRlcyAlcyBTZWNvbmRzIFJlbWFpbmluZyIvPg0KCQk8dWl0ZXh0IG5hbWU9Ik5PVEZPVU5EIiB2YWx1ZT0iTm90aGluZyBGb3VuZCIvPg0KCQk8dWl0ZXh0IG5hbWU9IkFUVEFDSE1FTlRTIiB2YWx1ZT0iQXR0YWNobWVudH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WN0Ii8+DQoJCTx1aXRleHQgbmFtZT0iVEFCX1FVSVoiIHZhbHVlPSJRdWl6Ii8+DQoJCTx1aXRleHQgbmFtZT0iVEFCX09VVExJTkUiIHZhbHVlPSJPdXRsaW5lIi8+DQoJCTx1aXRleHQgbmFtZT0iVEFCX1RIVU1CIiB2YWx1ZT0iVGh1bWIiLz4NCgkJPHVpdGV4dCBuYW1lPSJUQUJfTk9URVMiIHZhbHVlPSJOb3RlcyIvPg0KCQk8dWl0ZXh0IG5hbWU9IlRBQl9TRUFSQ0giIHZhbHVlPSJTZWFyY2giLz4NCgkJPHVpdGV4dCBuYW1lPSJTTElERV9IRUFESU5HIiB2YWx1ZT0iU2xpZGUgVGl0bGUiLz4NCgkJPHVpdGV4dCBuYW1lPSJEVVJBVElPTl9IRUFESU5HIiB2YWx1ZT0iRHVyYXRpb24iLz4NCgkJPHVpdGV4dCBuYW1lPSJTRUFSQ0hfSEVBRElORyIgdmFsdWU9IlNlYXJjaCBmb3IgdGV4dDoiLz4NCgkJPHVpdGV4dCBuYW1lPSJUSFVNQl9IRUFESU5HIiB2YWx1ZT0iU2xpZGUiLz4NCgkJPHVpdGV4dCBuYW1lPSJUSFVNQl9JTkZPIiB2YWx1ZT0iU2xpZGUgVGl0bGUvRHVyYXRpb24iLz4NCgkJPHVpdGV4dCBuYW1lPSJBVFRBQ0hOQU1FX0hFQURJTkciIHZhbHVlPSJGaWxlIE5hbWUiLz4NCgkJPHVpdGV4dCBuYW1lPSJBVFRBQ0hTSVpFX0hFQURJTkciIHZhbHVlPSJTaXplIi8+DQoJCTx1aXRleHQgbmFtZT0iU0xJREVfTk9URVMiIHZhbHVlPSJTbGlkZSBOb3RlcyIvPg0KCQk8IS0tcXVpeiBwb2QgYW5kIG1lc3NhZ2UgYm94IHRleHRzLS0+DQoJCTx1aXRleHQgbmFtZT0iUVVJWlBPRF9RVUlaX0FUVEVNUFQiIHZhbHVlPSJRdWl6IEF0dGVtcHQ6Ii8+DQoJCTx1aXRleHQgbmFtZT0iUVVJWlBPRF9RVUlaX0FUVEVNUFRfVkFMVUUiIHZhbHVlPSIlbiBvZiAldCIvPg0KCQk8dWl0ZXh0IG5hbWU9IlFVSVpQT0RfUVVJWl9TQ09SRSIgdmFsdWU9IlNjb3JlZDoiLz4NCgkJPHVpdGV4dCBuYW1lPSJRVUlaUE9EX1FVSVpfUEFTU1NDT1JFIiB2YWx1ZT0iUGFzc2luZyBTY29yZToiLz4NCgkJPHVpdGV4dCBuYW1lPSJRVUlaUE9EX1FVSVpfTUFYU0NPUkUiIHZhbHVlPSJNYXggU2NvcmU6Ii8+DQoJCTx1aXRleHQgbmFtZT0iUVVJWlBPRF9RVUVTQVRNUFRfU1RSIiB2YWx1ZT0iQXR0ZW1wdDogJW4gb2YgJXQiLz4NCgkJPHVpdGV4dCBuYW1lPSJRVUlaUE9EX1FVRVNUWVBFX1NUUiIgdmFsdWU9IlR5cGU6ICVzIi8+DQoJCTx1aXRleHQgbmFtZT0iUVVJWlBPRF9RVUVTVFlQRV9HUkQiIHZhbHVlPSJHcmFkZWQiLz4NCgkJPHVpdGV4dCBuYW1lPSJRVUlaUE9EX1FVRVNUWVBFX1NWWSIgdmFsdWU9IlN1cnZleSIvPg0KCQk8dWl0ZXh0IG5hbWU9IlFVSVpQT0RfUVVJWkFUTVBUX0lORiIgdmFsdWU9IkluZmluaXRlIi8+DQoJCTx1aXRleHQgbmFtZT0iUVVJWlBPRF9RVUVTQVRNUFRfSU5GIiB2YWx1ZT0iSW5maW5pdGUiLz4NCgkJPHVpdGV4dCBuYW1lPSJXQVJOSU5HTVNHX1lFU1NUUklORyIgdmFsdWU9IlllcyIvPg0KCQk8dWl0ZXh0IG5hbWU9IldBUk5JTkdNU0dfTk9TVFJJTkciIHZhbHVlPSJObyIvPg0KCQk8dWl0ZXh0IG5hbWU9IldBUk5JTkdNU0dfVElUTEVTVFJJTkciIHZhbHVlPSJRdWl6IE5hdmlnYXRpb24gV2FybmluZyIvPg0KCQk8dWl0ZXh0IG5hbWU9IldBUk5JTkdNU0dfTVNHU1RSSU5HIiB2YWx1ZT0iVGhlcmUgYXJlIHVuLWF0dGVtcHRlZCBxdWVzdGlvbnMgaW4gdGhpcyBRdWl6LiYjeEE7JiN4QTtDbGlja2luZyBZZXMgd2lsbCB0YWtlIHlvdSBvdXQgb2YgdGhlIFF1aXouIENsaWNrIE5vIHRvIGNvbnRpbnVlIHRoZSBRdWl6LiIvPg0KCQk8dWl0ZXh0IG5hbWU9IklORk9STUFUSU9OX0gyNjRfRkxBU0hQTEFZRVIiIHZhbHVlPSJUaGUgY3VycmVudCB2ZXJzaW9uIG9mIEZsYXNoIFBsYXllciBpbnN0YWxsZWQgb24geW91ciBtYWNoaW5lIGRvZXMgbm90IHN1cHBvcnQgdGhpcyB2aWRlby4gQ2xpY2sgb24gdGhlIHZpZGVvIGFyZWEgdG8gZG93bmxvYWQgdGhlIGxhdGVzdC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lNob3cgc2lkZWJhciB0byBwYXJ0aWNpcGFudHMiLz4NCgkJPHVpdGV4dCBuYW1lPSJNVVRFIiB2YWx1ZT0iTXV0ZSIvPg0KCQk8dWl0ZXh0IG5hbWU9IkRPQ1dSQVBfVElUTEUiIHZhbHVlPSJQcmVzZW50ZXIgRmlsZSBBdHRhY2htZW50Ii8+DQoJCTx1aXRleHQgbmFtZT0iRE9DV1JBUF9NU0ciIHZhbHVlPSJTYXZlIHRvIE15IENvbXB1dGVyIi8+DQoJCTx1aXRleHQgbmFtZT0iRE9DV1JBUF9QUk9NUFQiIHZhbHVlPSJDbGljayB0byBEb3dubG9hZCIvPg0KCTwvbGFuZ3VhZ2U+DQoJPGxhbmd1YWdlIGlkPSJkZS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JGb2xpZSAlbiIvPg0KCQk8IS0tIHN1YnN0aXR1dGlvbjogJW4gPT0gc2xpZGUgbnVtYmVyIC0tPg0KCQk8IS0tIHN1YnN0aXR1dGlvbjogJXQgPT0gdG90YWwgc2xpZGUgY291bnQgLS0+DQoJCTx1aXRleHQgbmFtZT0iU0NSVUJCQVJTVEFUVVNfU0xJREVJTkZPIiB2YWx1ZT0iRm9saWUgJW4gLyAldCB8ICIvPg0KCQk8dWl0ZXh0IG5hbWU9IlNDUlVCQkFSU1RBVFVTX1NUT1BQRUQiIHZhbHVlPSJCZWVuZGV0Ii8+DQoJCTx1aXRleHQgbmFtZT0iU0NSVUJCQVJTVEFUVVNfUExBWUlORyIgdmFsdWU9IldpZWRlcmdhYmUiLz4NCgkJPHVpdGV4dCBuYW1lPSJTQ1JVQkJBUlNUQVRVU19OT0FVRElPIiB2YWx1ZT0iS2VpbiBBdWRpbyIvPg0KCQk8dWl0ZXh0IG5hbWU9IlNDUlVCQkFSU1RBVFVTX1ZJRFBMQVlJTkciIHZhbHVlPSJWaWRlbyB3aXJkIGFiZ2VzcGllbHQiLz4NCgkJPHVpdGV4dCBuYW1lPSJTQ1JVQkJBUlNUQVRVU19MT0FESU5HIiB2YWx1ZT0iTGFkZW4iLz4NCgkJPHVpdGV4dCBuYW1lPSJTQ1JVQkJBUlNUQVRVU19CVUZGRVJJTkciIHZhbHVlPSJQdWZmZXJuIi8+DQoJCTx1aXRleHQgbmFtZT0iU0NSVUJCQVJTVEFUVVNfUVVFU1RJT04iIHZhbHVlPSJGcmFnZSBiZWFudHdvcnRlbiIvPg0KCQk8dWl0ZXh0IG5hbWU9IlNDUlVCQkFSU1RBVFVTX1JFVklFV1FVSVoiIHZhbHVlPSJOb2NobWFscyBkdXJjaHNlaGVuIi8+DQoJCTwhLS0gc3Vic3RpdHV0aW9uOiAlbSA9PSBtaW51dGVzIHJlbWFpbmluZyAtLT4NCgkJPCEtLSBzdWJzdGl0dXRpb246ICVzID09IHNlY29uZHMgcmVtYWluaW5nIC0tPg0KCQk8dWl0ZXh0IG5hbWU9IkVMQVBTRUQiIHZhbHVlPSJSZXN0ZGF1ZXI6ICVtIE1pbnV0ZW4gJXMgU2VrdW5kZW4iLz4NCgkJPHVpdGV4dCBuYW1lPSJOT1RGT1VORCIgdmFsdWU9Ik5pY2h0cyBnZWZ1bmRlbiIvPg0KCQk8dWl0ZXh0IG5hbWU9IkFUVEFDSE1FTlRTIiB2YWx1ZT0iQW5sYWdlbiIvPg0KCQk8IS0tIHN1YnN0aXR1dGlvbjogJXAgPT0gY3VycmVudCBzcGVha2VyJ3MgdGl0bGUgLS0+DQoJCTx1aXRleHQgbmFtZT0iQklPV0lOX1RJVExFIiB2YWx1ZT0iU3ByZWNoZXI6ICVwIi8+DQoJCTx1aXRleHQgbmFtZT0iQklPQlROX1RJVExFIiB2YWx1ZT0iU3ByZWNoZXIiLz4NCgkJPHVpdGV4dCBuYW1lPSJESVZJREVSQlROX1RJVExFIiB2YWx1ZT0ifCIvPg0KCQk8dWl0ZXh0IG5hbWU9IkNPTlRBQ1RCVE5fVElUTEUiIHZhbHVlPSJLb250YWt0Ii8+DQoJCTx1aXRleHQgbmFtZT0iVEFCX1FVSVoiIHZhbHVlPSJRdWl6Ii8+DQoJCTx1aXRleHQgbmFtZT0iVEFCX09VVExJTkUiIHZhbHVlPSJTdHJ1a3R1ciIvPg0KCQk8dWl0ZXh0IG5hbWU9IlRBQl9USFVNQiIgdmFsdWU9Ik1pbmlhdHVyIi8+DQoJCTx1aXRleHQgbmFtZT0iVEFCX05PVEVTIiB2YWx1ZT0iTm90aXplbiIvPg0KCQk8dWl0ZXh0IG5hbWU9IlRBQl9TRUFSQ0giIHZhbHVlPSJTdWNoZW4iLz4NCgkJPHVpdGV4dCBuYW1lPSJTTElERV9IRUFESU5HIiB2YWx1ZT0iRm9saWVudGl0ZWwiLz4NCgkJPHVpdGV4dCBuYW1lPSJEVVJBVElPTl9IRUFESU5HIiB2YWx1ZT0iRGF1ZXIiLz4NCgkJPHVpdGV4dCBuYW1lPSJTRUFSQ0hfSEVBRElORyIgdmFsdWU9IlRleHQgc3VjaGVuOiIvPg0KCQk8dWl0ZXh0IG5hbWU9IlRIVU1CX0hFQURJTkciIHZhbHVlPSJGb2xpZSIvPg0KCQk8dWl0ZXh0IG5hbWU9IlRIVU1CX0lORk8iIHZhbHVlPSJGb2xpZW50aXRlbC9EYXVlciIvPg0KCQk8dWl0ZXh0IG5hbWU9IkFUVEFDSE5BTUVfSEVBRElORyIgdmFsdWU9IkRhdGVpbmFtZSIvPg0KCQk8dWl0ZXh0IG5hbWU9IkFUVEFDSFNJWkVfSEVBRElORyIgdmFsdWU9Ikdyw7bDn2UiLz4NCgkJPHVpdGV4dCBuYW1lPSJTTElERV9OT1RFUyIgdmFsdWU9IkZvbGllbm5vdGl6ZW4iLz4NCgkJPCEtLXF1aXogcG9kIGFuZCBtZXNzYWdlIGJveCB0ZXh0cy0tPg0KCQk8dWl0ZXh0IG5hbWU9IlFVSVpQT0RfUVVJWl9BVFRFTVBUIiB2YWx1ZT0iUXVpenZlcnN1Y2g6Ii8+DQoJCTx1aXRleHQgbmFtZT0iUVVJWlBPRF9RVUlaX0FUVEVNUFRfVkFMVUUiIHZhbHVlPSIlbiB2b24gJXQiLz4NCgkJPHVpdGV4dCBuYW1lPSJRVUlaUE9EX1FVSVpfU0NPUkUiIHZhbHVlPSJFcnJlaWNodDoiLz4NCgkJPHVpdGV4dCBuYW1lPSJRVUlaUE9EX1FVSVpfUEFTU1NDT1JFIiB2YWx1ZT0iTWluZGVzdHB1bmt0emFobDoiLz4NCgkJPHVpdGV4dCBuYW1lPSJRVUlaUE9EX1FVSVpfTUFYU0NPUkUiIHZhbHVlPSJNYXhpbWFsZSBQdW5rdHphaGw6Ii8+DQoJCTx1aXRleHQgbmFtZT0iUVVJWlBPRF9RVUVTQVRNUFRfU1RSIiB2YWx1ZT0iVmVyc3VjaDogJW4gdm9uICV0Ii8+DQoJCTx1aXRleHQgbmFtZT0iUVVJWlBPRF9RVUVTVFlQRV9TVFIiIHZhbHVlPSJUeXA6ICVzIi8+DQoJCTx1aXRleHQgbmFtZT0iUVVJWlBPRF9RVUVTVFlQRV9HUkQiIHZhbHVlPSJCZXdlcnRldCIvPg0KCQk8dWl0ZXh0IG5hbWU9IlFVSVpQT0RfUVVFU1RZUEVfU1ZZIiB2YWx1ZT0iVW1mcmFnZSIvPg0KCQk8dWl0ZXh0IG5hbWU9IlFVSVpQT0RfUVVJWkFUTVBUX0lORiIgdmFsdWU9IlVuZW5kbGljaCIvPg0KCQk8dWl0ZXh0IG5hbWU9IlFVSVpQT0RfUVVFU0FUTVBUX0lORiIgdmFsdWU9IlVuZW5kbGljaCIvPg0KCQk8dWl0ZXh0IG5hbWU9IldBUk5JTkdNU0dfWUVTU1RSSU5HIiB2YWx1ZT0iSmEiLz4NCgkJPHVpdGV4dCBuYW1lPSJXQVJOSU5HTVNHX05PU1RSSU5HIiB2YWx1ZT0iTmVpbiIvPg0KCQk8dWl0ZXh0IG5hbWU9IldBUk5JTkdNU0dfVElUTEVTVFJJTkciIHZhbHVlPSJRdWl6bmF2aWdhdGlvbnN3YXJudW5nIi8+DQoJCTx1aXRleHQgbmFtZT0iV0FSTklOR01TR19NU0dTVFJJTkciIHZhbHVlPSJJbiBkaWVzZW0gUXVpeiBnaWJ0IGVzIHVuYmVhbnR3b3J0ZXRlIEZyYWdlbi4mI3hBOyYjeEE7V2VubiBTaWUgYXVmICZxdW90O0phJnF1b3Q7IGtsaWNrZW4sIHdpcmQgZGFzIFF1aXogYmVlbmRldC4gS2xpY2tlbiBTaWUgYXVmICZxdW90O05laW4mcXVvdDssIHVtIG1pdCBkZW0gUXVpeiBmb3J0enVmYWhyZW4uIi8+DQoJCTx1aXRleHQgbmFtZT0iSU5GT1JNQVRJT05fSDI2NF9GTEFTSFBMQVlFUiIgdmFsdWU9IkRhcyBWaWRlbyB3aXJkIHZvbiBkZXIgbW9tZW50YW4gYXVmIGRpZXNlbSBDb21wdXRlciBpbnN0YWxsaWVydGVuIFZlcnNpb24gdm9uIEZsYXNoIFBsYXllciBuaWNodCB1bnRlcnN0w7x0enQuIEtsaWNrZW4gU2llIGF1ZiBkZW4gVmlkZW9iZXJlaWNoLCB1bSBkaWUgYWt0dWVsbGUgVmVyc2lvbiB2b24gRmxhc2ggUGxheWVyIGhlcnVudGVyenVs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RGVuIFRlaWxuZWhtZXJuIGRpZSBTZWl0ZW5sZWlzdGUgYW56ZWlnZW4iLz4NCgkJPHVpdGV4dCBuYW1lPSJNVVRFIiB2YWx1ZT0iVG9uIGF1cyIvPg0KCQk8dWl0ZXh0IG5hbWU9IkRPQ1dSQVBfVElUTEUiIHZhbHVlPSJQcmVzZW50ZXItQW5oYW5nIi8+DQoJCTx1aXRleHQgbmFtZT0iRE9DV1JBUF9NU0ciIHZhbHVlPSJBdWYgbWVpbmVtIEFyYmVpdHNwbGF0eiBzcGVpY2hlcm4iLz4NCgkJPHVpdGV4dCBuYW1lPSJET0NXUkFQX1BST01QVCIgdmFsdWU9Ilp1bSBIZXJ1bnRlcmxhZGVuIGtsaWNrZW4iLz4NCgk8L2xhbmd1YWdlPg0KCTxsYW5ndWFnZSBpZD0iZn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lVOTkFNRURTTElERVRJVExFIiB2YWx1ZT0iRGlhcG9zaXRpdmUgJW4iLz4NCgkJPCEtLSBzdWJzdGl0dXRpb246ICVuID09IHNsaWRlIG51bWJlciAtLT4NCgkJPCEtLSBzdWJzdGl0dXRpb246ICV0ID09IHRvdGFsIHNsaWRlIGNvdW50IC0tPg0KCQk8dWl0ZXh0IG5hbWU9IlNDUlVCQkFSU1RBVFVTX1NMSURFSU5GTyIgdmFsdWU9IkRpYXBvc2l0aXZlICVuIC8gJXQgfCAiLz4NCgkJPHVpdGV4dCBuYW1lPSJTQ1JVQkJBUlNUQVRVU19TVE9QUEVEIiB2YWx1ZT0iQXJyw6p0w6llIi8+DQoJCTx1aXRleHQgbmFtZT0iU0NSVUJCQVJTVEFUVVNfUExBWUlORyIgdmFsdWU9IkxlY3R1cmUiLz4NCgkJPHVpdGV4dCBuYW1lPSJTQ1JVQkJBUlNUQVRVU19OT0FVRElPIiB2YWx1ZT0iUGFzIGRlIHNvbiIvPg0KCQk8dWl0ZXh0IG5hbWU9IlNDUlVCQkFSU1RBVFVTX1ZJRFBMQVlJTkciIHZhbHVlPSJMZWN0dXJlIHZpZMOpbyBlbiBjb3VycyIvPg0KCQk8dWl0ZXh0IG5hbWU9IlNDUlVCQkFSU1RBVFVTX0xPQURJTkciIHZhbHVlPSJDaGFyZ2VtZW50IGVuIGNvdXJzIi8+DQoJCTx1aXRleHQgbmFtZT0iU0NSVUJCQVJTVEFUVVNfQlVGRkVSSU5HIiB2YWx1ZT0iTWlzZSBlbiBtw6ltb2lyZSIvPg0KCQk8dWl0ZXh0IG5hbWU9IlNDUlVCQkFSU1RBVFVTX1FVRVNUSU9OIiB2YWx1ZT0iUsOpcG9uZHJlIMOgIGxhIHF1ZXN0aW9uIi8+DQoJCTx1aXRleHQgbmFtZT0iU0NSVUJCQVJTVEFUVVNfUkVWSUVXUVVJWiIgdmFsdWU9IlLDqXZpc2lvbiBkdSBxdWVzdGlvbm5haXJlIi8+DQoJCTwhLS0gc3Vic3RpdHV0aW9uOiAlbSA9PSBtaW51dGVzIHJlbWFpbmluZyAtLT4NCgkJPCEtLSBzdWJzdGl0dXRpb246ICVzID09IHNlY29uZHMgcmVtYWluaW5nIC0tPg0KCQk8dWl0ZXh0IG5hbWU9IkVMQVBTRUQiIHZhbHVlPSIlbSBtaW51dGVzICVzIHNlY29uZGVzIHJlc3RhbnRlcyIvPg0KCQk8dWl0ZXh0IG5hbWU9Ik5PVEZPVU5EIiB2YWx1ZT0iUmllbiB0cm91dsOpIi8+DQoJCTx1aXRleHQgbmFtZT0iQVRUQUNITUVOVFMiIHZhbHVlPSJQacOoY2VzIGpvaW50ZXMiLz4NCgkJPCEtLSBzdWJzdGl0dXRpb246ICVwID09IGN1cnJlbnQgc3BlYWtlcidzIHRpdGxlIC0tPg0KCQk8dWl0ZXh0IG5hbWU9IkJJT1dJTl9USVRMRSIgdmFsdWU9IkJpbyA6ICVwIi8+DQoJCTx1aXRleHQgbmFtZT0iQklPQlROX1RJVExFIiB2YWx1ZT0iQmlvIDoiLz4NCgkJPHVpdGV4dCBuYW1lPSJESVZJREVSQlROX1RJVExFIiB2YWx1ZT0ifCIvPg0KCQk8dWl0ZXh0IG5hbWU9IkNPTlRBQ1RCVE5fVElUTEUiIHZhbHVlPSJDb250YWN0Ii8+DQoJCTx1aXRleHQgbmFtZT0iVEFCX1FVSVoiIHZhbHVlPSJRdWl6Ii8+DQoJCTx1aXRleHQgbmFtZT0iVEFCX09VVExJTkUiIHZhbHVlPSJQbGFuIi8+DQoJCTx1aXRleHQgbmFtZT0iVEFCX1RIVU1CIiB2YWx1ZT0iRGlhcG9zIi8+DQoJCTx1aXRleHQgbmFtZT0iVEFCX05PVEVTIiB2YWx1ZT0iTm90ZXMiLz4NCgkJPHVpdGV4dCBuYW1lPSJUQUJfU0VBUkNIIiB2YWx1ZT0iUmVjaGVyY2hlIi8+DQoJCTx1aXRleHQgbmFtZT0iU0xJREVfSEVBRElORyIgdmFsdWU9IlRpdHJlIGRlIGxhIGRpYXBvc2l0aXZlIi8+DQoJCTx1aXRleHQgbmFtZT0iRFVSQVRJT05fSEVBRElORyIgdmFsdWU9IkR1csOpZSIvPg0KCQk8dWl0ZXh0IG5hbWU9IlNFQVJDSF9IRUFESU5HIiB2YWx1ZT0iUmVjaGVyY2hlIGRlIHRleHRlIDoiLz4NCgkJPHVpdGV4dCBuYW1lPSJUSFVNQl9IRUFESU5HIiB2YWx1ZT0iRGlhcG9zaXRpdmUiLz4NCgkJPHVpdGV4dCBuYW1lPSJUSFVNQl9JTkZPIiB2YWx1ZT0iVGl0cmUvZHVyw6llIi8+DQoJCTx1aXRleHQgbmFtZT0iQVRUQUNITkFNRV9IRUFESU5HIiB2YWx1ZT0iTm9tIGRlIGZpY2hpZXIiLz4NCgkJPHVpdGV4dCBuYW1lPSJBVFRBQ0hTSVpFX0hFQURJTkciIHZhbHVlPSJUYWlsbGUiLz4NCgkJPHVpdGV4dCBuYW1lPSJTTElERV9OT1RFUyIgdmFsdWU9IkNvbW1lbnRhaXJlcyBkZXMgZGlhcG9zaXRpdmVzIi8+DQoJCTwhLS1xdWl6IHBvZCBhbmQgbWVzc2FnZSBib3ggdGV4dHMtLT4NCgkJPHVpdGV4dCBuYW1lPSJRVUlaUE9EX1FVSVpfQVRURU1QVCIgdmFsdWU9IlRlbnRhdGl2ZSBkZSBxdWVzdGlvbm5haXJlIDoiLz4NCgkJPHVpdGV4dCBuYW1lPSJRVUlaUE9EX1FVSVpfQVRURU1QVF9WQUxVRSIgdmFsdWU9IiVuIHN1ciAldCIvPg0KCQk8dWl0ZXh0IG5hbWU9IlFVSVpQT0RfUVVJWl9TQ09SRSIgdmFsdWU9Ik5vdGUgb2J0ZW51ZSA6Ii8+DQoJCTx1aXRleHQgbmFtZT0iUVVJWlBPRF9RVUlaX1BBU1NTQ09SRSIgdmFsdWU9Ik5vdGUgZCdhZG1pc3NpYmlsaXTDqcKgOiIvPg0KCQk8dWl0ZXh0IG5hbWU9IlFVSVpQT0RfUVVJWl9NQVhTQ09SRSIgdmFsdWU9Ik5vdGUgbWF4aW1hbGUgOiIvPg0KCQk8dWl0ZXh0IG5hbWU9IlFVSVpQT0RfUVVFU0FUTVBUX1NUUiIgdmFsdWU9IlRlbnRhdGl2ZSA6ICVuIHN1ciAldCIvPg0KCQk8dWl0ZXh0IG5hbWU9IlFVSVpQT0RfUVVFU1RZUEVfU1RSIiB2YWx1ZT0iVHlwZTogJXMiLz4NCgkJPHVpdGV4dCBuYW1lPSJRVUlaUE9EX1FVRVNUWVBFX0dSRCIgdmFsdWU9Ik5vdMOpIi8+DQoJCTx1aXRleHQgbmFtZT0iUVVJWlBPRF9RVUVTVFlQRV9TVlkiIHZhbHVlPSJFbnF1w6p0ZSIvPg0KCQk8dWl0ZXh0IG5hbWU9IlFVSVpQT0RfUVVJWkFUTVBUX0lORiIgdmFsdWU9IklsbGltaXTDqSIvPg0KCQk8dWl0ZXh0IG5hbWU9IlFVSVpQT0RfUVVFU0FUTVBUX0lORiIgdmFsdWU9IklsbGltaXTDqSIvPg0KCQk8dWl0ZXh0IG5hbWU9IldBUk5JTkdNU0dfWUVTU1RSSU5HIiB2YWx1ZT0iT3VpIi8+DQoJCTx1aXRleHQgbmFtZT0iV0FSTklOR01TR19OT1NUUklORyIgdmFsdWU9Ik5vbiIvPg0KCQk8dWl0ZXh0IG5hbWU9IldBUk5JTkdNU0dfVElUTEVTVFJJTkciIHZhbHVlPSJBdmVydGlzc2VtZW50IGRlIG5hdmlnYXRpb24gZHUgcXVlc3Rpb25uYWlyZSIvPg0KCQk8dWl0ZXh0IG5hbWU9IldBUk5JTkdNU0dfTVNHU1RSSU5HIiB2YWx1ZT0iVm91cyBuJ2F2ZXogcGFzIHLDqXBvbmR1IMOgIGNlcnRhaW5lcyBxdWVzdGlvbnMgZGUgY2UgcXVlc3Rpb25uYWlyZS4mI3hBOyYjeEE7U2kgdm91cyBjbGlxdWV6IHN1ciBPdWksIHZvdXMgcXVpdHRlcmV6IGxlIHF1ZXN0aW9ubmFpcmUuIENsaXF1ZXogc3VyIE5vbiBwb3VyIGNvbnRpbnVlciBsZSBxdWVzdGlvbm5haXJlLiIvPg0KCQk8dWl0ZXh0IG5hbWU9IklORk9STUFUSU9OX0gyNjRfRkxBU0hQTEFZRVIiIHZhbHVlPSJMYSB2ZXJzaW9uIGRlIEZsYXNoIFBsYXllciBhY3R1ZWxsZW1lbnQgaW5zdGFsbMOpZSBzdXIgdm90cmUgbWFjaGluZSBuZSBwcmVuZCBwYXMgZW4gY2hhcmdlIGNlIHR5cGUgZGUgdmlkw6lvLiBDbGlxdWV6IHN1ciBsYSB6b25lIHZpZMOpbyBwb3VyIHTDqWzDqWNoYXJnZXIgbGEgZGVybmnDqHJlIHZlcnNpb24gZGUgRmxhc2ggUGxheWVy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Nb250cmVyIGwnZW5jYWRyw6kgYXV4IHBhcnRpY2lwYW50cyIvPg0KCQk8dWl0ZXh0IG5hbWU9Ik1VVEUiIHZhbHVlPSJNdWV0Ii8+DQoJCTx1aXRleHQgbmFtZT0iRE9DV1JBUF9USVRMRSIgdmFsdWU9IlBpw6hjZSBqb2ludGUgUHJlc2VudGVyIi8+DQoJCTx1aXRleHQgbmFtZT0iRE9DV1JBUF9NU0ciIHZhbHVlPSJFbnJlZ2lzdHJlciBzdXIgbW9uIG9yZGluYXRldXIiLz4NCgkJPHVpdGV4dCBuYW1lPSJET0NXUkFQX1BST01QVCIgdmFsdWU9IkNsaXF1ZXIgcG91ciB0w6lsw6ljaGFyZ2VyIi8+DQoJPC9sYW5ndWFnZT4NCgk8bGFuZ3VhZ2UgaWQ9ImphIj4NCgkJPCEtLSBmb3JtYXQgZm9yIHVpZm9udCB2YWx1ZSBpcyAiZm9udCxzaXplLGlzYm9sZCxpc2l0YWxpYyxpc3NoYWRvd2VkIiAtLT4NCgkJPHVpZm9udCBuYW1lPSJGT05UX1FVSVpaSU5HIiB2YWx1ZT0iVmVyZGFuYSw5LGZhbHNlLGZhbHNlLGZhbHNlIi8+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DQoJCTx1aWZvbnQgbmFtZT0iRk9OVF9VVElMU01FTlUiIHZhbHVlPSJWZXJkYW5hLDksdHJ1ZSxmYWxzZSxmYWxzZSIvPg0KCQk8dWlmb250IG5hbWU9IkZPTlRfVEFCUyIgdmFsdWU9IlZlcmRhbmEsMTA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xMSxmYWxzZSxmYWxzZSx0cnVlIi8+DQoJCTx1aWZvbnQgbmFtZT0iRk9OVF9CSU9XSU4iIHZhbHVlPSJWZXJkYW5hLDExLGZhbHNlLGZhbHNlLGZhbHNlIi8+DQoJCTx1aWZvbnQgbmFtZT0iRk9OVF9MSVNUSEVBRElORyIgdmFsdWU9IlZlcmRhbmEsMTEsZmFsc2UsZmFsc2UsZmFsc2UiLz4NCgkJPHVpZm9udCBuYW1lPSJGT05UX1dJTlRJVExFIiB2YWx1ZT0iVmVyZGFuYSwxM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Ljgrnjg6njgqTjg4kgOiAlbiIvPg0KCQk8IS0tIHN1YnN0aXR1dGlvbjogJW4gPT0gc2xpZGUgbnVtYmVyIC0tPg0KCQk8IS0tIHN1YnN0aXR1dGlvbjogJXQgPT0gdG90YWwgc2xpZGUgY291bnQgLS0+DQoJCTx1aXRleHQgbmFtZT0iU0NSVUJCQVJTVEFUVVNfU0xJREVJTkZPIiB2YWx1ZT0i44K544Op44Kk44OJIDogJW4gLyAldCB8ICIvPg0KCQk8dWl0ZXh0IG5hbWU9IlNDUlVCQkFSU1RBVFVTX1NUT1BQRUQiIHZhbHVlPSLlgZzmraIiLz4NCgkJPHVpdGV4dCBuYW1lPSJTQ1JVQkJBUlNUQVRVU19QTEFZSU5HIiB2YWx1ZT0i5YaN55Sf5LitIi8+DQoJCTx1aXRleHQgbmFtZT0iU0NSVUJCQVJTVEFUVVNfTk9BVURJTyIgdmFsdWU9Iumfs+WjsOOBquOBlyIvPg0KCQk8dWl0ZXh0IG5hbWU9IlNDUlVCQkFSU1RBVFVTX1ZJRFBMQVlJTkciIHZhbHVlPSLjg5Pjg4fjgqrlho3nlJ/kuK0iLz4NCgkJPHVpdGV4dCBuYW1lPSJTQ1JVQkJBUlNUQVRVU19MT0FESU5HIiB2YWx1ZT0i44Ot44O844OJ5LitIi8+DQoJCTx1aXRleHQgbmFtZT0iU0NSVUJCQVJTVEFUVVNfQlVGRkVSSU5HIiB2YWx1ZT0i44OQ44OD44OV44Kh5LitIi8+DQoJCTx1aXRleHQgbmFtZT0iU0NSVUJCQVJTVEFUVVNfUVVFU1RJT04iIHZhbHVlPSLos6rllY/jgavnrZTjgYjjgabkuIvjgZXjgYQiLz4NCgkJPHVpdGV4dCBuYW1lPSJTQ1JVQkJBUlNUQVRVU19SRVZJRVdRVUlaIiB2YWx1ZT0i44Kv44Kk44K644KS44Os44OT44Ol44O844GX44Gm44GE44G+44GZIi8+DQoJCTwhLS0gc3Vic3RpdHV0aW9uOiAlbSA9PSBtaW51dGVzIHJlbWFpbmluZyAtLT4NCgkJPCEtLSBzdWJzdGl0dXRpb246ICVzID09IHNlY29uZHMgcmVtYWluaW5nIC0tPg0KCQk8dWl0ZXh0IG5hbWU9IkVMQVBTRUQiIHZhbHVlPSLmrovjgoogOiAlbSDliIYgJXMg56eSIi8+DQoJCTx1aXRleHQgbmFtZT0iTk9URk9VTkQiIHZhbHVlPSLkvZXjgoLopovjgaTjgYvjgorjgb7jgZvjgpMiLz4NCgkJPHVpdGV4dCBuYW1lPSJBVFRBQ0hNRU5UUyIgdmFsdWU9Iua3u+S7mCIvPg0KCQk8IS0tIHN1YnN0aXR1dGlvbjogJXAgPT0gY3VycmVudCBzcGVha2VyJ3MgdGl0bGUgLS0+DQoJCTx1aXRleHQgbmFtZT0iQklPV0lOX1RJVExFIiB2YWx1ZT0i57WM5q20IDogJXAiLz4NCgkJPHVpdGV4dCBuYW1lPSJCSU9CVE5fVElUTEUiIHZhbHVlPSLntYzmrbQiLz4NCgkJPHVpdGV4dCBuYW1lPSJESVZJREVSQlROX1RJVExFIiB2YWx1ZT0ifCIvPg0KCQk8dWl0ZXh0IG5hbWU9IkNPTlRBQ1RCVE5fVElUTEUiIHZhbHVlPSLjgYrllY/jgYTlkIjjgo/jgZsiLz4NCgkJPHVpdGV4dCBuYW1lPSJUQUJfUVVJWiIgdmFsdWU9IuOCr+OCpOOCuiIvPg0KCQk8dWl0ZXh0IG5hbWU9IlRBQl9PVVRMSU5FIiB2YWx1ZT0i44Ki44Km44OI44Op44Kk44OzIi8+DQoJCTx1aXRleHQgbmFtZT0iVEFCX1RIVU1CIiB2YWx1ZT0i44K144Og44ON44O844OrIi8+DQoJCTx1aXRleHQgbmFtZT0iVEFCX05PVEVTIiB2YWx1ZT0i44OO44O844OIIi8+DQoJCTx1aXRleHQgbmFtZT0iVEFCX1NFQVJDSCIgdmFsdWU9IuaknOe0oiIvPg0KCQk8dWl0ZXh0IG5hbWU9IlNMSURFX0hFQURJTkciIHZhbHVlPSLjgrnjg6njgqTjg4njgr/jgqTjg4jjg6siLz4NCgkJPHVpdGV4dCBuYW1lPSJEVVJBVElPTl9IRUFESU5HIiB2YWx1ZT0i6ZW344GVIi8+DQoJCTx1aXRleHQgbmFtZT0iU0VBUkNIX0hFQURJTkciIHZhbHVlPSLmpJzntKLjgZnjgovjg4bjgq3jgrnjg4ggOiAiLz4NCgkJPHVpdGV4dCBuYW1lPSJUSFVNQl9IRUFESU5HIiB2YWx1ZT0i44K544Op44Kk44OJIi8+DQoJCTx1aXRleHQgbmFtZT0iVEhVTUJfSU5GTyIgdmFsdWU9IuOCueODqeOCpOODieOCv+OCpOODiOODqyAvIOmVt+OBlSIvPg0KCQk8dWl0ZXh0IG5hbWU9IkFUVEFDSE5BTUVfSEVBRElORyIgdmFsdWU9IuODleOCoeOCpOODq+WQjSIvPg0KCQk8dWl0ZXh0IG5hbWU9IkFUVEFDSFNJWkVfSEVBRElORyIgdmFsdWU9IuOCteOCpOOCuiIvPg0KCQk8dWl0ZXh0IG5hbWU9IlNMSURFX05PVEVTIiB2YWx1ZT0i44K544Op44Kk44OJ44OO44O844OIIi8+DQoJCTwhLS1xdWl6IHBvZCBhbmQgbWVzc2FnZSBib3ggdGV4dHMtLT4NCgkJPHVpdGV4dCBuYW1lPSJRVUlaUE9EX1FVSVpfQVRURU1QVCIgdmFsdWU9IuOCr+OCpOOCuuippuihjOWbnuaVsCA6ICIvPg0KCQk8dWl0ZXh0IG5hbWU9IlFVSVpQT0RfUVVJWl9BVFRFTVBUX1ZBTFVFIiB2YWx1ZT0iJW4gLyAldCIvPg0KCQk8dWl0ZXh0IG5hbWU9IlFVSVpQT0RfUVVJWl9TQ09SRSIgdmFsdWU9IuOCueOCs+OCoiA6ICIvPg0KCQk8dWl0ZXh0IG5hbWU9IlFVSVpQT0RfUVVJWl9QQVNTU0NPUkUiIHZhbHVlPSLlkIjmoLzngrkgOiIvPg0KCQk8dWl0ZXh0IG5hbWU9IlFVSVpQT0RfUVVJWl9NQVhTQ09SRSIgdmFsdWU9IuacgOmrmOW+l+eCuSA6ICIvPg0KCQk8dWl0ZXh0IG5hbWU9IlFVSVpQT0RfUVVFU0FUTVBUX1NUUiIgdmFsdWU9IuippuihjOWbnuaVsCA6ICVuIC8gJXQiLz4NCgkJPHVpdGV4dCBuYW1lPSJRVUlaUE9EX1FVRVNUWVBFX1NUUiIgdmFsdWU9IuOCv+OCpOODlyA6ICVzIi8+DQoJCTx1aXRleHQgbmFtZT0iUVVJWlBPRF9RVUVTVFlQRV9HUkQiIHZhbHVlPSLoqZXkvqEiLz4NCgkJPHVpdGV4dCBuYW1lPSJRVUlaUE9EX1FVRVNUWVBFX1NWWSIgdmFsdWU9IuOCouODs+OCseODvOODiCIvPg0KCQk8dWl0ZXh0IG5hbWU9IlFVSVpQT0RfUVVJWkFUTVBUX0lORiIgdmFsdWU9IueEoeWItumZkCIvPg0KCQk8dWl0ZXh0IG5hbWU9IlFVSVpQT0RfUVVFU0FUTVBUX0lORiIgdmFsdWU9IueEoeWItumZkCIvPg0KCQk8dWl0ZXh0IG5hbWU9IldBUk5JTkdNU0dfWUVTU1RSSU5HIiB2YWx1ZT0i44Gv44GEIi8+DQoJCTx1aXRleHQgbmFtZT0iV0FSTklOR01TR19OT1NUUklORyIgdmFsdWU9IuOBhOOBhOOBiCIvPg0KCQk8dWl0ZXh0IG5hbWU9IldBUk5JTkdNU0dfVElUTEVTVFJJTkciIHZhbHVlPSLjgq/jgqTjgrrjga7jg4rjg5PjgrLjg7zjgrfjg6fjg7PjgavplqLjgZnjgovorablkYoiLz4NCgkJPHVpdGV4dCBuYW1lPSJXQVJOSU5HTVNHX01TR1NUUklORyIgdmFsdWU9IuOBk+OBruOCr+OCpOOCuuOBq+OBr+OAgeOBvuOBoOino+etlOOBl+OBpuOBhOOBquOBhOizquWVj+OBjOOBguOCiuOBvuOBmeOAgiYjeEE7JiN4QTsg44Kv44Kk44K644KS57WC5LqG44GZ44KL44Gr44Gv44CB44CM44Gv44GE44CN44KS44Kv44Oq44OD44Kv44GX44G+44GZ44CC44Kv44Kk44K644KS57aa6KGM44GZ44KL44Gr44Gv44CB44CM44GE44GE44GI44CN44KS44Kv44Oq44OD44Kv44GX44G+44GZ44CCIi8+DQoJCTx1aXRleHQgbmFtZT0iSU5GT1JNQVRJT05fSDI2NF9GTEFTSFBMQVlFUiIgdmFsdWU9IuOBiuS9v+OBhOOBruOCs+ODs+ODlOODpeODvOOCv+OBq+ePvuWcqOOCpOODs+OCueODiOODvOODq+OBleOCjOOBpuOBhOOCiyBGbGFzaCBQbGF5ZXIg44Gu44OQ44O844K444On44Oz44Gv44CB44GT44Gu44OT44OH44Kq44KS44K144Od44O844OI44GX44Gm44GE44G+44Gb44KT44CC5pyA5paw44GuIEZsYXNoIFBsYXllciDjgpLjg4Djgqbjg7Pjg63jg7zjg4njgZnjgovjgavjga/jgIHjg5Pjg4fjgqrpoJjln5/jgpLjgq/jg6rjg4Pjgq/jgZfjgabjgY/jgaDjgZXjgYT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44K144Kk44OJ44OQ44O844KS5Y+C5Yqg6ICF44Gr6KaL44Gb44KLIi8+DQoJCTx1aXRleHQgbmFtZT0iTVVURSIgdmFsdWU9IuODn+ODpeODvOODiCIvPg0KCQk8dWl0ZXh0IG5hbWU9IkRPQ1dSQVBfVElUTEUiIHZhbHVlPSJQcmVzZW50ZXIg5re75LuY44OV44Kh44Kk44OrIi8+DQoJCTx1aXRleHQgbmFtZT0iRE9DV1JBUF9NU0ciIHZhbHVlPSLjg57jgqTjgrPjg7Pjg5Tjg6Xjg7zjgr/jgavkv53lrZgiLz4NCgkJPHVpdGV4dCBuYW1lPSJET0NXUkFQX1BST01QVCIgdmFsdWU9IuOCr+ODquODg+OCr+OBl+OBpuODgOOCpuODs+ODreODvOODiSIvPg0KCTwvbGFuZ3VhZ2U+DQoJPGxhbmd1YWdlIGlkPSJrbyI+DQoJCTwhLS0gZm9ybWF0IGZvciB1aWZvbnQgdmFsdWUgaXMgImZvbnQsc2l6ZSxpc2JvbGQsaXNpdGFsaWMsaXNzaGFkb3dlZCIgLS0+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DQoJCTx1aWZvbnQgbmFtZT0iRk9OVF9FTEFQU0VEVElNRSIgdmFsdWU9IlZlcmRhbmEsMTEsdHJ1ZSxmYWxzZSxmYWxzZSIvPg0KCQk8dWlmb250IG5hbWU9IkZPTlRfVVRJTFNNRU5VIiB2YWx1ZT0iVmVyZGFuYSw5LHRydWUsZmFsc2UsZmFsc2UiLz4NCgkJPHVpZm9udCBuYW1lPSJGT05UX1RBQlMiIHZhbHVlPSJWZXJkYW5hLDExLGZhbHNlLGZhbHNlLGZhbHNlIi8+DQoJCTx1aWZvbnQgbmFtZT0iRk9OVF9QUkVTRU5UQVRJT05OQU1FIiB2YWx1ZT0iVmVyZGFuYSwxNSxmYWxzZSxmYWxzZSx0cnVlIi8+DQoJCTx1aWZvbnQgbmFtZT0iRk9OVF9QUkVTRU5URVJOQU1FIiB2YWx1ZT0iVmVyZGFuYSwxNSx0cnVlLGZhbHNlLHRydWUiLz4NCgkJPHVpZm9udCBuYW1lPSJGT05UX1BSRVNFTlRFUlRJVExFIiB2YWx1ZT0iVmVyZGFuYSwxMSxmYWxzZSxmYWxzZSx0cnVlIi8+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MTEsZmFsc2UsZmFsc2UsdHJ1ZSIvPg0KCQk8dWlmb250IG5hbWU9IkZPTlRfQklPV0lOIiB2YWx1ZT0iVmVyZGFuYSwxMSxmYWxzZSxmYWxzZSxmYWxzZSIvPg0KCQk8dWlmb250IG5hbWU9IkZPTlRfTElTVEhFQURJTkciIHZhbHVlPSJWZXJkYW5hLDExLGZhbHNlLGZhbHNlLGZhbHNlIi8+DQoJCTx1aWZvbnQgbmFtZT0iRk9OVF9XSU5USVRMRSIgdmFsdWU9IlZlcmRhbmEsMTE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lVOTkFNRURTTElERVRJVExFIiB2YWx1ZT0i7Iqs65287J2065OcICVuIi8+DQoJCTwhLS0gc3Vic3RpdHV0aW9uOiAlbiA9PSBzbGlkZSBudW1iZXIgLS0+DQoJCTwhLS0gc3Vic3RpdHV0aW9uOiAldCA9PSB0b3RhbCBzbGlkZSBjb3VudCAtLT4NCgkJPHVpdGV4dCBuYW1lPSJTQ1JVQkJBUlNUQVRVU19TTElERUlORk8iIHZhbHVlPSLsiqzrnbzsnbTrk5wgJW4gLyAldCB8ICIvPg0KCQk8dWl0ZXh0IG5hbWU9IlNDUlVCQkFSU1RBVFVTX1NUT1BQRUQiIHZhbHVlPSLspJHsp4DrkKgiLz4NCgkJPHVpdGV4dCBuYW1lPSJTQ1JVQkJBUlNUQVRVU19QTEFZSU5HIiB2YWx1ZT0i7J6s7IOdIi8+DQoJCTx1aXRleHQgbmFtZT0iU0NSVUJCQVJTVEFUVVNfTk9BVURJTyIgdmFsdWU9IuyYpOuUlOyYpCDsl4bsnYwiLz4NCgkJPHVpdGV4dCBuYW1lPSJTQ1JVQkJBUlNUQVRVU19WSURQTEFZSU5HIiB2YWx1ZT0i67mE65SU7JikIOyerOyDnSDspJEiLz4NCgkJPHVpdGV4dCBuYW1lPSJTQ1JVQkJBUlNUQVRVU19MT0FESU5HIiB2YWx1ZT0i66Gc65SpIi8+DQoJCTx1aXRleHQgbmFtZT0iU0NSVUJCQVJTVEFUVVNfQlVGRkVSSU5HIiB2YWx1ZT0i67KE7Y2866eBIi8+DQoJCTx1aXRleHQgbmFtZT0iU0NSVUJCQVJTVEFUVVNfUVVFU1RJT04iIHZhbHVlPSLsp4jrrLjsl5Ag64u17ZWY6riwIi8+DQoJCTx1aXRleHQgbmFtZT0iU0NSVUJCQVJTVEFUVVNfUkVWSUVXUVVJWiIgdmFsdWU9IuyniOusuCDri6Tsi5zrs7TquLAiLz4NCgkJPCEtLSBzdWJzdGl0dXRpb246ICVtID09IG1pbnV0ZXMgcmVtYWluaW5nIC0tPg0KCQk8IS0tIHN1YnN0aXR1dGlvbjogJXMgPT0gc2Vjb25kcyByZW1haW5pbmcgLS0+DQoJCTx1aXRleHQgbmFtZT0iRUxBUFNFRCIgdmFsdWU9IiVt67aEICVz7LSIIOuCqOydjCIvPg0KCQk8dWl0ZXh0IG5hbWU9Ik5PVEZPVU5EIiB2YWx1ZT0i7JeG7J2MIi8+DQoJCTx1aXRleHQgbmFtZT0iQVRUQUNITUVOVFMiIHZhbHVlPSLssqjrtoAg7YyM7J28Ii8+DQoJCTwhLS0gc3Vic3RpdHV0aW9uOiAlcCA9PSBjdXJyZW50IHNwZWFrZXIncyB0aXRsZSAtLT4NCgkJPHVpdGV4dCBuYW1lPSJCSU9XSU5fVElUTEUiIHZhbHVlPSLqsr3roKUg7IaM6rCcOiAlcCIvPg0KCQk8dWl0ZXh0IG5hbWU9IkJJT0JUTl9USVRMRSIgdmFsdWU9IuqyveugpSDshozqsJwiLz4NCgkJPHVpdGV4dCBuYW1lPSJESVZJREVSQlROX1RJVExFIiB2YWx1ZT0ifCIvPg0KCQk8dWl0ZXh0IG5hbWU9IkNPTlRBQ1RCVE5fVElUTEUiIHZhbHVlPSLsl7Drnb3sspgiLz4NCgkJPHVpdGV4dCBuYW1lPSJUQUJfUVVJWiIgdmFsdWU9Iu2AtOymiCIvPg0KCQk8dWl0ZXh0IG5hbWU9IlRBQl9PVVRMSU5FIiB2YWx1ZT0i6rCc7JqUIi8+DQoJCTx1aXRleHQgbmFtZT0iVEFCX1RIVU1CIiB2YWx1ZT0i7LaV7IaM7YyQIi8+DQoJCTx1aXRleHQgbmFtZT0iVEFCX05PVEVTIiB2YWx1ZT0i64W47Yq4Ii8+DQoJCTx1aXRleHQgbmFtZT0iVEFCX1NFQVJDSCIgdmFsdWU9IuqygOyDiSIvPg0KCQk8dWl0ZXh0IG5hbWU9IlNMSURFX0hFQURJTkciIHZhbHVlPSLsiqzrnbzsnbTrk5wg7KCc66qpIi8+DQoJCTx1aXRleHQgbmFtZT0iRFVSQVRJT05fSEVBRElORyIgdmFsdWU9IuyerOyDneyLnOqwhCIvPg0KCQk8dWl0ZXh0IG5hbWU9IlNFQVJDSF9IRUFESU5HIiB2YWx1ZT0i7YWN7Iqk7Yq4IOqygOyDiToiLz4NCgkJPHVpdGV4dCBuYW1lPSJUSFVNQl9IRUFESU5HIiB2YWx1ZT0i7Iqs65287J2065OcIi8+DQoJCTx1aXRleHQgbmFtZT0iVEhVTUJfSU5GTyIgdmFsdWU9IuygnOuqqS/snqzsg53si5zqsIQiLz4NCgkJPHVpdGV4dCBuYW1lPSJBVFRBQ0hOQU1FX0hFQURJTkciIHZhbHVlPSLtjIzsnbwg7J2066aEIi8+DQoJCTx1aXRleHQgbmFtZT0iQVRUQUNIU0laRV9IRUFESU5HIiB2YWx1ZT0i7YGs6riwIi8+DQoJCTx1aXRleHQgbmFtZT0iU0xJREVfTk9URVMiIHZhbHVlPSLsiqzrnbzsnbTrk5wg64W47Yq4Ii8+DQoJCTwhLS1xdWl6IHBvZCBhbmQgbWVzc2FnZSBib3ggdGV4dHMtLT4NCgkJPHVpdGV4dCBuYW1lPSJRVUlaUE9EX1FVSVpfQVRURU1QVCIgdmFsdWU9Iu2AtOymiCDsi5zrj4Qg7Zqf7IiYOiIvPg0KCQk8dWl0ZXh0IG5hbWU9IlFVSVpQT0RfUVVJWl9BVFRFTVBUX1ZBTFVFIiB2YWx1ZT0iJW4vJXQiLz4NCgkJPHVpdGV4dCBuYW1lPSJRVUlaUE9EX1FVSVpfU0NPUkUiIHZhbHVlPSLrk53soJA6Ii8+DQoJCTx1aXRleHQgbmFtZT0iUVVJWlBPRF9RVUlaX1BBU1NTQ09SRSIgdmFsdWU9Iu2GteqzvCDsoJDsiJg6Ii8+DQoJCTx1aXRleHQgbmFtZT0iUVVJWlBPRF9RVUlaX01BWFNDT1JFIiB2YWx1ZT0i7LWc6rOgIOygkOyImDoiLz4NCgkJPHVpdGV4dCBuYW1lPSJRVUlaUE9EX1FVRVNBVE1QVF9TVFIiIHZhbHVlPSLsi5zrj4Qg7Zqf7IiYOiAlbi8ldCIvPg0KCQk8dWl0ZXh0IG5hbWU9IlFVSVpQT0RfUVVFU1RZUEVfU1RSIiB2YWx1ZT0i7Jyg7ZiVOiAlcyIvPg0KCQk8dWl0ZXh0IG5hbWU9IlFVSVpQT0RfUVVFU1RZUEVfR1JEIiB2YWx1ZT0i7KCQ7IiYIOunpOq4sOq4sCDsmYTro4wiLz4NCgkJPHVpdGV4dCBuYW1lPSJRVUlaUE9EX1FVRVNUWVBFX1NWWSIgdmFsdWU9IuyEpOusuCDsobDsgqwiLz4NCgkJPHVpdGV4dCBuYW1lPSJRVUlaUE9EX1FVSVpBVE1QVF9JTkYiIHZhbHVlPSLrrLTtlZwiLz4NCgkJPHVpdGV4dCBuYW1lPSJRVUlaUE9EX1FVRVNBVE1QVF9JTkYiIHZhbHVlPSLrrLTtlZwiLz4NCgkJPHVpdGV4dCBuYW1lPSJXQVJOSU5HTVNHX1lFU1NUUklORyIgdmFsdWU9IuyYiCIvPg0KCQk8dWl0ZXh0IG5hbWU9IldBUk5JTkdNU0dfTk9TVFJJTkciIHZhbHVlPSLslYTri4jsmKQiLz4NCgkJPHVpdGV4dCBuYW1lPSJXQVJOSU5HTVNHX1RJVExFU1RSSU5HIiB2YWx1ZT0i7YC07KaIIOuCtOu5hOqyjOydtOyFmCDqsr3qs6AiLz4NCgkJPHVpdGV4dCBuYW1lPSJXQVJOSU5HTVNHX01TR1NUUklORyIgdmFsdWU9IuydtCDtgLTspojsl5DshJwg7Iuc64+E7ZWY7KeAIOyViuydgCDsp4jrrLjsnbQg7J6I7Iq164uI64ukLiYjeEE7JiN4QTvtgLTspojrpbwg7KKF66OM7ZWY66Ck66m0IFvsmIhd66W8IO2BtOumre2VmOqzoCwg7YC07KaI66W8IOqzhOyGje2VmOugpOuptCBb7JWE64uI7JikXeulvCDtgbTrpq3tlZjsi63si5zsmKQuIi8+DQoJCTx1aXRleHQgbmFtZT0iSU5GT1JNQVRJT05fSDI2NF9GTEFTSFBMQVlFUiIgdmFsdWU9IuyLnOyKpO2FnOyXkCDshKTsuZjrkJjslrQg7J6I64qUIO2YhOyerCDrsoTsoITsnZggRmxhc2ggUGxheWVy64qUIOydtCDruYTrlJTsmKTrpbwg7KeA7JuQ7ZWY7KeAIOyViuyKteuLiOuLpC4g7LWc7IugIEZsYXNoIFBsYXllcuulvCDri6TsmrTroZzrk5ztlZjroKTrqbQg67mE65SU7JikIOyYgeyXreydhCDtgbTrpq3tlZjsi63si5zsmKQ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uywuOyXrOyekOyXkOqyjCDshLjroZwg66eJ64yAIOuztOydtOq4sCIvPg0KCQk8dWl0ZXh0IG5hbWU9Ik1VVEUiIHZhbHVlPSLsnYzshozqsbAiLz4NCgkJPHVpdGV4dCBuYW1lPSJET0NXUkFQX1RJVExFIiB2YWx1ZT0iUHJlc2VudGVyIO2MjOydvCDssqjrtoAiLz4NCgkJPHVpdGV4dCBuYW1lPSJET0NXUkFQX01TRyIgdmFsdWU9IuuCtCDsu7Ttk6jthLDsl5Ag7KCA7J6lIi8+DQoJCTx1aXRleHQgbmFtZT0iRE9DV1JBUF9QUk9NUFQiIHZhbHVlPSLtgbTrpq3tlZjsl6wg64uk7Jq066Gc65OcIi8+DQoJPC9sYW5ndWFnZT4NCgk8bGFuZ3VhZ2UgaWQ9ImVz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kRpYXBvc2l0aXZhICVuIi8+DQoJCTwhLS0gc3Vic3RpdHV0aW9uOiAlbiA9PSBzbGlkZSBudW1iZXIgLS0+DQoJCTwhLS0gc3Vic3RpdHV0aW9uOiAldCA9PSB0b3RhbCBzbGlkZSBjb3VudCAtLT4NCgkJPHVpdGV4dCBuYW1lPSJTQ1JVQkJBUlNUQVRVU19TTElERUlORk8iIHZhbHVlPSJEaWFwb3NpdGl2YSAlbiAvICV0IHwgIi8+DQoJCTx1aXRleHQgbmFtZT0iU0NSVUJCQVJTVEFUVVNfU1RPUFBFRCIgdmFsdWU9IkRldGVuaWRhIi8+DQoJCTx1aXRleHQgbmFtZT0iU0NSVUJCQVJTVEFUVVNfUExBWUlORyIgdmFsdWU9IlJlcHJvZHVjaWVuZG8iLz4NCgkJPHVpdGV4dCBuYW1lPSJTQ1JVQkJBUlNUQVRVU19OT0FVRElPIiB2YWx1ZT0iU2luIHNvbmlkbyIvPg0KCQk8dWl0ZXh0IG5hbWU9IlNDUlVCQkFSU1RBVFVTX1ZJRFBMQVlJTkciIHZhbHVlPSJWw61kZW8gZW4gcmVwcm9kLiIvPg0KCQk8dWl0ZXh0IG5hbWU9IlNDUlVCQkFSU1RBVFVTX0xPQURJTkciIHZhbHVlPSJDYXJnYW5kbyIvPg0KCQk8dWl0ZXh0IG5hbWU9IlNDUlVCQkFSU1RBVFVTX0JVRkZFUklORyIgdmFsdWU9IkFsbWFjZW5hbmRvIGVuIGLDumZlciIvPg0KCQk8dWl0ZXh0IG5hbWU9IlNDUlVCQkFSU1RBVFVTX1FVRVNUSU9OIiB2YWx1ZT0iQ29udGVzdGFyIHByZWd1bnRhIi8+DQoJCTx1aXRleHQgbmFtZT0iU0NSVUJCQVJTVEFUVVNfUkVWSUVXUVVJWiIgdmFsdWU9IlJldmlzYW5kbyBwcnVlYmEiLz4NCgkJPCEtLSBzdWJzdGl0dXRpb246ICVtID09IG1pbnV0ZXMgcmVtYWluaW5nIC0tPg0KCQk8IS0tIHN1YnN0aXR1dGlvbjogJXMgPT0gc2Vjb25kcyByZW1haW5pbmcgLS0+DQoJCTx1aXRleHQgbmFtZT0iRUxBUFNFRCIgdmFsdWU9IiVtIG1pbnV0b3MgJXMgc2VndW5kb3MgcmVzdGFudGVzIi8+DQoJCTx1aXRleHQgbmFtZT0iTk9URk9VTkQiIHZhbHVlPSJObyBzZSBoYSBlbmNvbnRyYWRvIG5hZGEiLz4NCgkJPHVpdGV4dCBuYW1lPSJBVFRBQ0hNRU5UUyIgdmFsdWU9IkFyY2hpdm9zIGFkanVudG9zIi8+DQoJCTwhLS0gc3Vic3RpdHV0aW9uOiAlcCA9PSBjdXJyZW50IHNwZWFrZXIncyB0aXRsZSAtLT4NCgkJPHVpdGV4dCBuYW1lPSJCSU9XSU5fVElUTEUiIHZhbHVlPSJCaW9ncmFmw61hOiAlcCIvPg0KCQk8dWl0ZXh0IG5hbWU9IkJJT0JUTl9USVRMRSIgdmFsdWU9IkJpb2dyYWbDrWEiLz4NCgkJPHVpdGV4dCBuYW1lPSJESVZJREVSQlROX1RJVExFIiB2YWx1ZT0ifCIvPg0KCQk8dWl0ZXh0IG5hbWU9IkNPTlRBQ1RCVE5fVElUTEUiIHZhbHVlPSJDb250YWN0byIvPg0KCQk8dWl0ZXh0IG5hbWU9IlRBQl9RVUlaIiB2YWx1ZT0iUHJ1ZWJhIi8+DQoJCTx1aXRleHQgbmFtZT0iVEFCX09VVExJTkUiIHZhbHVlPSJDb250b3JubyIvPg0KCQk8dWl0ZXh0IG5hbWU9IlRBQl9USFVNQiIgdmFsdWU9Ik1pbmlhdC4iLz4NCgkJPHVpdGV4dCBuYW1lPSJUQUJfTk9URVMiIHZhbHVlPSJOb3RhcyIvPg0KCQk8dWl0ZXh0IG5hbWU9IlRBQl9TRUFSQ0giIHZhbHVlPSJCdXNjYXIiLz4NCgkJPHVpdGV4dCBuYW1lPSJTTElERV9IRUFESU5HIiB2YWx1ZT0iVMOtdHVsbyBkZSBkaWFwb3NpdGl2YSIvPg0KCQk8dWl0ZXh0IG5hbWU9IkRVUkFUSU9OX0hFQURJTkciIHZhbHVlPSJEdXJhYy4iLz4NCgkJPHVpdGV4dCBuYW1lPSJTRUFSQ0hfSEVBRElORyIgdmFsdWU9IkJ1c2NhciB0ZXh0bzoiLz4NCgkJPHVpdGV4dCBuYW1lPSJUSFVNQl9IRUFESU5HIiB2YWx1ZT0iRGlhcG9zaXRpdmEiLz4NCgkJPHVpdGV4dCBuYW1lPSJUSFVNQl9JTkZPIiB2YWx1ZT0iRHVyLi9Uw610LiBkaWFwLiIvPg0KCQk8dWl0ZXh0IG5hbWU9IkFUVEFDSE5BTUVfSEVBRElORyIgdmFsdWU9Ik5vbWJyZSBkZSBhcmNoaXZvIi8+DQoJCTx1aXRleHQgbmFtZT0iQVRUQUNIU0laRV9IRUFESU5HIiB2YWx1ZT0iVGFtYcOxbyIvPg0KCQk8dWl0ZXh0IG5hbWU9IlNMSURFX05PVEVTIiB2YWx1ZT0iTm90YXMgZGUgZGlhcG9zaXRpdmEiLz4NCgkJPCEtLXF1aXogcG9kIGFuZCBtZXNzYWdlIGJveCB0ZXh0cy0tPg0KCQk8dWl0ZXh0IG5hbWU9IlFVSVpQT0RfUVVJWl9BVFRFTVBUIiB2YWx1ZT0iSW50ZW50byBkZSBwcnVlYmE6Ii8+DQoJCTx1aXRleHQgbmFtZT0iUVVJWlBPRF9RVUlaX0FUVEVNUFRfVkFMVUUiIHZhbHVlPSIlbiBkZSAldCIvPg0KCQk8dWl0ZXh0IG5hbWU9IlFVSVpQT0RfUVVJWl9TQ09SRSIgdmFsdWU9IlB1bnR1YWNpw7NuOiIvPg0KCQk8dWl0ZXh0IG5hbWU9IlFVSVpQT0RfUVVJWl9QQVNTU0NPUkUiIHZhbHVlPSJQdW50dWFjacOzbiBwYXJhIGFwcm9iYXI6Ii8+DQoJCTx1aXRleHQgbmFtZT0iUVVJWlBPRF9RVUlaX01BWFNDT1JFIiB2YWx1ZT0iUHVudHVhY2nDs24gbcOheGltYToiLz4NCgkJPHVpdGV4dCBuYW1lPSJRVUlaUE9EX1FVRVNBVE1QVF9TVFIiIHZhbHVlPSJJbnRlbnRvczogJW4gZGUgJXQiLz4NCgkJPHVpdGV4dCBuYW1lPSJRVUlaUE9EX1FVRVNUWVBFX1NUUiIgdmFsdWU9IlRpcG86ICVzIi8+DQoJCTx1aXRleHQgbmFtZT0iUVVJWlBPRF9RVUVTVFlQRV9HUkQiIHZhbHVlPSJDb24gcHVudHVhY2nDs24iLz4NCgkJPHVpdGV4dCBuYW1lPSJRVUlaUE9EX1FVRVNUWVBFX1NWWSIgdmFsdWU9IkVuY3Vlc3RhIi8+DQoJCTx1aXRleHQgbmFtZT0iUVVJWlBPRF9RVUlaQVRNUFRfSU5GIiB2YWx1ZT0iSW5maW5pdG8iLz4NCgkJPHVpdGV4dCBuYW1lPSJRVUlaUE9EX1FVRVNBVE1QVF9JTkYiIHZhbHVlPSJJbmZpbml0byIvPg0KCQk8dWl0ZXh0IG5hbWU9IldBUk5JTkdNU0dfWUVTU1RSSU5HIiB2YWx1ZT0iU8OtIi8+DQoJCTx1aXRleHQgbmFtZT0iV0FSTklOR01TR19OT1NUUklORyIgdmFsdWU9Ik5vIi8+DQoJCTx1aXRleHQgbmFtZT0iV0FSTklOR01TR19USVRMRVNUUklORyIgdmFsdWU9IkF2aXNvIGRlIG5hdmVnYWNpw7NuIGRlIHBydWViYSIvPg0KCQk8dWl0ZXh0IG5hbWU9IldBUk5JTkdNU0dfTVNHU1RSSU5HIiB2YWx1ZT0iSGF5IHByZWd1bnRhcyBzaW4gaW50ZW50b3MgZW4gZXN0YSBwcnVlYmEuJiN4QTsmI3hBO1BhcmEgc2FsaXIgZGUgbGEgcHJ1ZWJhLCBoYWdhIGNsaWMgZW4gU8OtLiBQYXJhIGNvbnRpbnVhciwgaGFnYSBjbGljIGVuIE5vLiIvPg0KCQk8dWl0ZXh0IG5hbWU9IklORk9STUFUSU9OX0gyNjRfRkxBU0hQTEFZRVIiIHZhbHVlPSJMYSB2ZXJzacOzbiBhY3R1YWwgZGUgRmxhc2ggUGxheWVyIGluc3RhbGFkYSBlbiBlbCBvcmRlbmFkb3Igbm8gZXMgY29tcGF0aWJsZSBjb24gZXN0ZSB2w61kZW8uIEhhZ2EgY2xpYyBlbiBlbCDDoXJlYSBkZSB2w61kZW8gcGFyYSBkZXNjYXJnYXIgbGEgw7psdGltYSB2ZXJzacOzbiBkZSBGbGFzaCBQbGF5ZXIuIi8+DQoJCTwhLS0gc3Vic3RpdHV0aW9uOiAlcCA9PSBwcmVzZW50YXRpb24gdGl0bGUgLS0+DQoJCTwhLS0gc3Vic3RpdHV0aW9uOiAlcyA9PSBzbGlkZSB0aXRsZSAtLT4NCgkJPCEtLSBzdWJzdGl0dXRpb246ICVuID09IHNsaWRlIG51bWJlciAtLT4NCgkJPHVpdGV4dCBuYW1lPSJCT09LTUFSSyIgdmFsdWU9IkFkb2JlIFByZXNlbnRlcjogJXAiLz4NCgkJPCEtLSBzdWJzdGl0dXRpb246ICVwID09IHByZXNlbnRhdGlvbiB0aXRsZSAtLT4NCgkJPCEtLSBzdWJzdGl0dXRpb246ICVzID09IHNsaWRlIHRpdGxlIC0tPg0KCQk8IS0tIHN1YnN0aXR1dGlvbjogJW4gPT0gc2xpZGUgbnVtYmVyIC0tPg0KCQk8dWl0ZXh0IG5hbWU9IkJPT0tNQVJLU0xJREUiIHZhbHVlPSJBZG9iZSBQcmVzZW50ZXI6ICVwICVzIi8+DQoJCTx1aXRleHQgbmFtZT0iU0hPV1NJREVCQVIiIHZhbHVlPSJNb3N0cmFyIGJhcnJhIGxhdGVyYWwgYSBsb3MgcGFydGljaXBhbnRlcyIvPg0KCQk8dWl0ZXh0IG5hbWU9Ik1VVEUiIHZhbHVlPSJTaWxlbmNpYXIiLz4NCgkJPHVpdGV4dCBuYW1lPSJET0NXUkFQX1RJVExFIiB2YWx1ZT0iQXJjaGl2byBhZGp1bnRvIGRlIFByZXNlbnRlciIvPg0KCQk8dWl0ZXh0IG5hbWU9IkRPQ1dSQVBfTVNHIiB2YWx1ZT0iR3VhcmRhciBlbiBNaSBQQyIvPg0KCQk8dWl0ZXh0IG5hbWU9IkRPQ1dSQVBfUFJPTVBUIiB2YWx1ZT0iSGFnYSBjbGljIGVuIERlc2NhcmdhciIvPg0KCTwvbGFuZ3VhZ2U+DQoJPGxhbmd1YWdlIGlkPSJwdC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JTbGlkZSAlbiIvPg0KCQk8IS0tIHN1YnN0aXR1dGlvbjogJW4gPT0gc2xpZGUgbnVtYmVyIC0tPg0KCQk8IS0tIHN1YnN0aXR1dGlvbjogJXQgPT0gdG90YWwgc2xpZGUgY291bnQgLS0+DQoJCTx1aXRleHQgbmFtZT0iU0NSVUJCQVJTVEFUVVNfU0xJREVJTkZPIiB2YWx1ZT0iU2xpZGUgJW4gLyAldCB8ICIvPg0KCQk8dWl0ZXh0IG5hbWU9IlNDUlVCQkFSU1RBVFVTX1NUT1BQRUQiIHZhbHVlPSJQYXJhZG8iLz4NCgkJPHVpdGV4dCBuYW1lPSJTQ1JVQkJBUlNUQVRVU19QTEFZSU5HIiB2YWx1ZT0iUmVwcm9kdXppbmRvIi8+DQoJCTx1aXRleHQgbmFtZT0iU0NSVUJCQVJTVEFUVVNfTk9BVURJTyIgdmFsdWU9IlNlbSDDoXVkaW8iLz4NCgkJPHVpdGV4dCBuYW1lPSJTQ1JVQkJBUlNUQVRVU19WSURQTEFZSU5HIiB2YWx1ZT0iVsOtZGVvIGVtIHJlcHJvZHXDp8OjbyIvPg0KCQk8dWl0ZXh0IG5hbWU9IlNDUlVCQkFSU1RBVFVTX0xPQURJTkciIHZhbHVlPSJDYXJyZWdhbmRvIi8+DQoJCTx1aXRleHQgbmFtZT0iU0NSVUJCQVJTVEFUVVNfQlVGRkVSSU5HIiB2YWx1ZT0iQXJtYXplbmFuZG8gZW0gYnVmZmVyIi8+DQoJCTx1aXRleHQgbmFtZT0iU0NSVUJCQVJTVEFUVVNfUVVFU1RJT04iIHZhbHVlPSJSZXNwb25kZXIgcGVyZ3VudGEiLz4NCgkJPHVpdGV4dCBuYW1lPSJTQ1JVQkJBUlNUQVRVU19SRVZJRVdRVUlaIiB2YWx1ZT0iUmV2aXNhbmRvIHF1ZXN0aW9uw6FyaW8iLz4NCgkJPCEtLSBzdWJzdGl0dXRpb246ICVtID09IG1pbnV0ZXMgcmVtYWluaW5nIC0tPg0KCQk8IS0tIHN1YnN0aXR1dGlvbjogJXMgPT0gc2Vjb25kcyByZW1haW5pbmcgLS0+DQoJCTx1aXRleHQgbmFtZT0iRUxBUFNFRCIgdmFsdWU9IiVtIG1pbnV0b3MgJXMgc2VndW5kb3MgcmVzdGFudGVzIi8+DQoJCTx1aXRleHQgbmFtZT0iTk9URk9VTkQiIHZhbHVlPSJOYWRhIGVuY29udHJhZG8iLz4NCgkJPHVpdGV4dCBuYW1lPSJBVFRBQ0hNRU5UUyIgdmFsdWU9IkFuZXhvcyIvPg0KCQk8IS0tIHN1YnN0aXR1dGlvbjogJXAgPT0gY3VycmVudCBzcGVha2VyJ3MgdGl0bGUgLS0+DQoJCTx1aXRleHQgbmFtZT0iQklPV0lOX1RJVExFIiB2YWx1ZT0iQmlvOiAlcCIvPg0KCQk8dWl0ZXh0IG5hbWU9IkJJT0JUTl9USVRMRSIgdmFsdWU9IkJpbyIvPg0KCQk8dWl0ZXh0IG5hbWU9IkRJVklERVJCVE5fVElUTEUiIHZhbHVlPSJ8Ii8+DQoJCTx1aXRleHQgbmFtZT0iQ09OVEFDVEJUTl9USVRMRSIgdmFsdWU9IkNvbnRhdG8iLz4NCgkJPHVpdGV4dCBuYW1lPSJUQUJfUVVJWiIgdmFsdWU9IlF1ZXN0LiIvPg0KCQk8dWl0ZXh0IG5hbWU9IlRBQl9PVVRMSU5FIiB2YWx1ZT0iRXNxdWVtYSIvPg0KCQk8dWl0ZXh0IG5hbWU9IlRBQl9USFVNQiIgdmFsdWU9Ik1pbmkiLz4NCgkJPHVpdGV4dCBuYW1lPSJUQUJfTk9URVMiIHZhbHVlPSJOb3RhcyIvPg0KCQk8dWl0ZXh0IG5hbWU9IlRBQl9TRUFSQ0giIHZhbHVlPSJCdXNjYSIvPg0KCQk8dWl0ZXh0IG5hbWU9IlNMSURFX0hFQURJTkciIHZhbHVlPSJUw610dWxvIGRvIHNsaWRlIi8+DQoJCTx1aXRleHQgbmFtZT0iRFVSQVRJT05fSEVBRElORyIgdmFsdWU9IkR1cmHDp8OjbyIvPg0KCQk8dWl0ZXh0IG5hbWU9IlNFQVJDSF9IRUFESU5HIiB2YWx1ZT0iUHJvY3VyYXIgdGV4dG86Ii8+DQoJCTx1aXRleHQgbmFtZT0iVEhVTUJfSEVBRElORyIgdmFsdWU9IlNsaWRlIi8+DQoJCTx1aXRleHQgbmFtZT0iVEhVTUJfSU5GTyIgdmFsdWU9IlTDrXR1bG8vRHVyYcOnw6NvIGRvIHNsaWRlIi8+DQoJCTx1aXRleHQgbmFtZT0iQVRUQUNITkFNRV9IRUFESU5HIiB2YWx1ZT0iTm9tZSBkbyBhcnF1aXZvIi8+DQoJCTx1aXRleHQgbmFtZT0iQVRUQUNIU0laRV9IRUFESU5HIiB2YWx1ZT0iVGFtYW5obyIvPg0KCQk8dWl0ZXh0IG5hbWU9IlNMSURFX05PVEVTIiB2YWx1ZT0iQW5vdGHDp8O1ZXMgZG8gc2xpZGUiLz4NCgkJPCEtLXF1aXogcG9kIGFuZCBtZXNzYWdlIGJveCB0ZXh0cy0tPg0KCQk8dWl0ZXh0IG5hbWU9IlFVSVpQT0RfUVVJWl9BVFRFTVBUIiB2YWx1ZT0iVGVudGF0aXZhIG5vIHF1ZXN0aW9uw6FyaW86Ii8+DQoJCTx1aXRleHQgbmFtZT0iUVVJWlBPRF9RVUlaX0FUVEVNUFRfVkFMVUUiIHZhbHVlPSIlbiBkZSAldCIvPg0KCQk8dWl0ZXh0IG5hbWU9IlFVSVpQT0RfUVVJWl9TQ09SRSIgdmFsdWU9IlBvbnR1YcOnw6NvOiIvPg0KCQk8dWl0ZXh0IG5hbWU9IlFVSVpQT0RfUVVJWl9QQVNTU0NPUkUiIHZhbHVlPSJQb250dWHDp8OjbyBkZSBhcHJvdmHDp8OjbzoiLz4NCgkJPHVpdGV4dCBuYW1lPSJRVUlaUE9EX1FVSVpfTUFYU0NPUkUiIHZhbHVlPSJQb250dWHDp8OjbyBtw6F4aW1hOiIvPg0KCQk8dWl0ZXh0IG5hbWU9IlFVSVpQT0RfUVVFU0FUTVBUX1NUUiIgdmFsdWU9IlRlbnRhdGl2YTogJW4gZGUgJXQiLz4NCgkJPHVpdGV4dCBuYW1lPSJRVUlaUE9EX1FVRVNUWVBFX1NUUiIgdmFsdWU9IlRpcG86ICVzIi8+DQoJCTx1aXRleHQgbmFtZT0iUVVJWlBPRF9RVUVTVFlQRV9HUkQiIHZhbHVlPSJDbGFzc2lmaWNhdMOzcmlhIi8+DQoJCTx1aXRleHQgbmFtZT0iUVVJWlBPRF9RVUVTVFlQRV9TVlkiIHZhbHVlPSJQZXNxdWlzYSIvPg0KCQk8dWl0ZXh0IG5hbWU9IlFVSVpQT0RfUVVJWkFUTVBUX0lORiIgdmFsdWU9IkluZmluaXRvIi8+DQoJCTx1aXRleHQgbmFtZT0iUVVJWlBPRF9RVUVTQVRNUFRfSU5GIiB2YWx1ZT0iSW5maW5pdG8iLz4NCgkJPHVpdGV4dCBuYW1lPSJXQVJOSU5HTVNHX1lFU1NUUklORyIgdmFsdWU9IlNpbSIvPg0KCQk8dWl0ZXh0IG5hbWU9IldBUk5JTkdNU0dfTk9TVFJJTkciIHZhbHVlPSJOw6NvIi8+DQoJCTx1aXRleHQgbmFtZT0iV0FSTklOR01TR19USVRMRVNUUklORyIgdmFsdWU9IkFsZXJ0YSBkZSBuYXZlZ2HDp8OjbyBkbyBxdWVzdGlvbsOhcmlvIi8+DQoJCTx1aXRleHQgbmFtZT0iV0FSTklOR01TR19NU0dTVFJJTkciIHZhbHVlPSJFeGlzdGVtIHBlcmd1bnRhcyBxdWUgbsOjbyBmb3JhbSByZXNwb25kaWRhcyBuZXN0ZSBxdWVzdGlvbsOhcmlvLiYjeEE7JiN4QTtDbGlxdWUgZW0gU2ltIHBhcmEgc2FpciBkbyBxdWVzdGlvbsOhcmlvIG91IGVtIE7Do28gc2UgcXVpc2VyIGNvbnRpbnVhci4iLz4NCgkJPHVpdGV4dCBuYW1lPSJJTkZPUk1BVElPTl9IMjY0X0ZMQVNIUExBWUVSIiB2YWx1ZT0iQSB2ZXJzw6NvIGF0dWFsIGRvIEZsYXNoIFBsYXllciBpbnN0YWxhZGEgbm8gY29tcHV0YWRvciBuw6NvIG9mZXJlY2Ugc3Vwb3J0ZSBhIGVzc2UgdsOtZGVvLiBDbGlxdWUgbmEgw6FyZWEgZG8gdsOtZGVvIHBhcmEgYmFpeGFyIGEgdmVyc8OjbyBtYWlzIHJlY2VudGUgZG8gRmxhc2ggUGxheWVy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Nb3N0cmFyIGJhcnJhIGxhdGVyYWwgYW8gcGFydGljaXBhbnRlcyIvPg0KCQk8dWl0ZXh0IG5hbWU9Ik1VVEUiIHZhbHVlPSJNdWRvIi8+DQoJCTx1aXRleHQgbmFtZT0iRE9DV1JBUF9USVRMRSIgdmFsdWU9IkFuZXhvIGRlIGFycXVpdm8gZG8gUHJlc2VudGVyIi8+DQoJCTx1aXRleHQgbmFtZT0iRE9DV1JBUF9NU0ciIHZhbHVlPSJTYWx2YXIgZW0gTWV1IGNvbXB1dGFkb3IiLz4NCgkJPHVpdGV4dCBuYW1lPSJET0NXUkFQX1BST01QVCIgdmFsdWU9IkNsaXF1ZSBwYXJhIGJhaXhhciIvPg0KCTwvbGFuZ3VhZ2U+DQoJPGxhbmd1YWdlIGlkPSJpdC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JEaWFwb3NpdGl2YSAlbiIvPg0KCQk8IS0tIHN1YnN0aXR1dGlvbjogJW4gPT0gc2xpZGUgbnVtYmVyIC0tPg0KCQk8IS0tIHN1YnN0aXR1dGlvbjogJXQgPT0gdG90YWwgc2xpZGUgY291bnQgLS0+DQoJCTx1aXRleHQgbmFtZT0iU0NSVUJCQVJTVEFUVVNfU0xJREVJTkZPIiB2YWx1ZT0iRGlhcG9zaXRpdmEgJW4gLyAldCB8ICIvPg0KCQk8dWl0ZXh0IG5hbWU9IlNDUlVCQkFSU1RBVFVTX1NUT1BQRUQiIHZhbHVlPSJJbnRlcnJvdHRvIi8+DQoJCTx1aXRleHQgbmFtZT0iU0NSVUJCQVJTVEFUVVNfUExBWUlORyIgdmFsdWU9IlJpcHJvZHV6aW9uZSIvPg0KCQk8dWl0ZXh0IG5hbWU9IlNDUlVCQkFSU1RBVFVTX05PQVVESU8iIHZhbHVlPSJBdWRpbyBpbmF0dC4iLz4NCgkJPHVpdGV4dCBuYW1lPSJTQ1JVQkJBUlNUQVRVU19WSURQTEFZSU5HIiB2YWx1ZT0iVmlkZW8gaW4gcmlwcm9kdXppb25lIi8+DQoJCTx1aXRleHQgbmFtZT0iU0NSVUJCQVJTVEFUVVNfTE9BRElORyIgdmFsdWU9IkNhcmljYW1lbnRvIi8+DQoJCTx1aXRleHQgbmFtZT0iU0NSVUJCQVJTVEFUVVNfQlVGRkVSSU5HIiB2YWx1ZT0iQnVmZmVyaW5nIi8+DQoJCTx1aXRleHQgbmFtZT0iU0NSVUJCQVJTVEFUVVNfUVVFU1RJT04iIHZhbHVlPSJSaXNwb25kaSBhIGRvbWFuZGEiLz4NCgkJPHVpdGV4dCBuYW1lPSJTQ1JVQkJBUlNUQVRVU19SRVZJRVdRVUlaIiB2YWx1ZT0iUmV2aXNpb25lIGRlbCBxdWl6Ii8+DQoJCTwhLS0gc3Vic3RpdHV0aW9uOiAlbSA9PSBtaW51dGVzIHJlbWFpbmluZyAtLT4NCgkJPCEtLSBzdWJzdGl0dXRpb246ICVzID09IHNlY29uZHMgcmVtYWluaW5nIC0tPg0KCQk8dWl0ZXh0IG5hbWU9IkVMQVBTRUQiIHZhbHVlPSIlbSBNaW51dGkgJXMgU2Vjb25kaSByaW1hbmVudGkiLz4NCgkJPHVpdGV4dCBuYW1lPSJOT1RGT1VORCIgdmFsdWU9Ik5lc3N1biBlbGVtZW50byB0cm92YXRvIi8+DQoJCTx1aXRleHQgbmFtZT0iQVRUQUNITUVOVFMiIHZhbHVlPSJBbGxlZ2F0aSIvPg0KCQk8IS0tIHN1YnN0aXR1dGlvbjogJXAgPT0gY3VycmVudCBzcGVha2VyJ3MgdGl0bGUgLS0+DQoJCTx1aXRleHQgbmFtZT0iQklPV0lOX1RJVExFIiB2YWx1ZT0iQmlvOiAlcCIvPg0KCQk8dWl0ZXh0IG5hbWU9IkJJT0JUTl9USVRMRSIgdmFsdWU9IkJpbyIvPg0KCQk8dWl0ZXh0IG5hbWU9IkRJVklERVJCVE5fVElUTEUiIHZhbHVlPSJ8Ii8+DQoJCTx1aXRleHQgbmFtZT0iQ09OVEFDVEJUTl9USVRMRSIgdmFsdWU9IkNvbnQuIi8+DQoJCTx1aXRleHQgbmFtZT0iVEFCX1FVSVoiIHZhbHVlPSJRdWl6Ii8+DQoJCTx1aXRleHQgbmFtZT0iVEFCX09VVExJTkUiIHZhbHVlPSJTdHJ1dHR1cmEiLz4NCgkJPHVpdGV4dCBuYW1lPSJUQUJfVEhVTUIiIHZhbHVlPSJNaW5pYXR1cmUiLz4NCgkJPHVpdGV4dCBuYW1lPSJUQUJfTk9URVMiIHZhbHVlPSJOb3RlIi8+DQoJCTx1aXRleHQgbmFtZT0iVEFCX1NFQVJDSCIgdmFsdWU9IkNlcmNhIi8+DQoJCTx1aXRleHQgbmFtZT0iU0xJREVfSEVBRElORyIgdmFsdWU9IlRpdG9sbyBkaWFwb3NpdGl2YSIvPg0KCQk8dWl0ZXh0IG5hbWU9IkRVUkFUSU9OX0hFQURJTkciIHZhbHVlPSJEdXJhdGEiLz4NCgkJPHVpdGV4dCBuYW1lPSJTRUFSQ0hfSEVBRElORyIgdmFsdWU9IkNlcmNhIHRlc3RvOiIvPg0KCQk8dWl0ZXh0IG5hbWU9IlRIVU1CX0hFQURJTkciIHZhbHVlPSJEaWFwb3NpdGl2YSIvPg0KCQk8dWl0ZXh0IG5hbWU9IlRIVU1CX0lORk8iIHZhbHVlPSJUaXRvbG8vVGVtcG8iLz4NCgkJPHVpdGV4dCBuYW1lPSJBVFRBQ0hOQU1FX0hFQURJTkciIHZhbHVlPSJOb21lIGZpbGUiLz4NCgkJPHVpdGV4dCBuYW1lPSJBVFRBQ0hTSVpFX0hFQURJTkciIHZhbHVlPSJEaW1lbnNpb25lIi8+DQoJCTx1aXRleHQgbmFtZT0iU0xJREVfTk9URVMiIHZhbHVlPSJOb3RlIGRpYXBvc2l0aXZhIi8+DQoJCTwhLS1xdWl6IHBvZCBhbmQgbWVzc2FnZSBib3ggdGV4dHMtLT4NCgkJPHVpdGV4dCBuYW1lPSJRVUlaUE9EX1FVSVpfQVRURU1QVCIgdmFsdWU9IlRlbnRhdGl2byBxdWl6OiIvPg0KCQk8dWl0ZXh0IG5hbWU9IlFVSVpQT0RfUVVJWl9BVFRFTVBUX1ZBTFVFIiB2YWx1ZT0iJW4gZGkgJXQiLz4NCgkJPHVpdGV4dCBuYW1lPSJRVUlaUE9EX1FVSVpfU0NPUkUiIHZhbHVlPSJQdW50ZWdnaW86Ii8+DQoJCTx1aXRleHQgbmFtZT0iUVVJWlBPRF9RVUlaX1BBU1NTQ09SRSIgdmFsdWU9IlB1bnRlZ2dpbyBtaW5pbW86Ii8+DQoJCTx1aXRleHQgbmFtZT0iUVVJWlBPRF9RVUlaX01BWFNDT1JFIiB2YWx1ZT0iUHVudGVnZ2lvIG1hc3NpbW86Ii8+DQoJCTx1aXRleHQgbmFtZT0iUVVJWlBPRF9RVUVTQVRNUFRfU1RSIiB2YWx1ZT0iVGVudGF0aXZvOiAlbiBkaSAldCIvPg0KCQk8dWl0ZXh0IG5hbWU9IlFVSVpQT0RfUVVFU1RZUEVfU1RSIiB2YWx1ZT0iVGlwbzogJXMiLz4NCgkJPHVpdGV4dCBuYW1lPSJRVUlaUE9EX1FVRVNUWVBFX0dSRCIgdmFsdWU9IkNvbiB2YWx1dGF6aW9uZSIvPg0KCQk8dWl0ZXh0IG5hbWU9IlFVSVpQT0RfUVVFU1RZUEVfU1ZZIiB2YWx1ZT0iSW5kYWdpbmUiLz4NCgkJPHVpdGV4dCBuYW1lPSJRVUlaUE9EX1FVSVpBVE1QVF9JTkYiIHZhbHVlPSJJbmZpbml0aSIvPg0KCQk8dWl0ZXh0IG5hbWU9IlFVSVpQT0RfUVVFU0FUTVBUX0lORiIgdmFsdWU9IkluZmluaXRpIi8+DQoJCTx1aXRleHQgbmFtZT0iV0FSTklOR01TR19ZRVNTVFJJTkciIHZhbHVlPSJTw6wiLz4NCgkJPHVpdGV4dCBuYW1lPSJXQVJOSU5HTVNHX05PU1RSSU5HIiB2YWx1ZT0iTm8iLz4NCgkJPHVpdGV4dCBuYW1lPSJXQVJOSU5HTVNHX1RJVExFU1RSSU5HIiB2YWx1ZT0iQXZ2ZXJ0ZW56YSBuYXZpZ2F6aW9uZSBxdWl6Ii8+DQoJCTx1aXRleHQgbmFtZT0iV0FSTklOR01TR19NU0dTVFJJTkciIHZhbHVlPSJPY2NvcnJlIGFuY29yYSByaXNwb25kZXJlIGFkIGFsY3VuZSBkb21hbmRlIGRlbCBxdWl6LiYjeEE7JiN4QTtTZSBmYXRlIGNsaWMgc3UgU8OsLCB1c2NpcmV0ZSBkYWwgcXVpei4gRmF0ZSBjbGljIHN1IE5vIHBlciBjb250aW51YXJlIGlsIHF1aXouIi8+DQoJCTx1aXRleHQgbmFtZT0iSU5GT1JNQVRJT05fSDI2NF9GTEFTSFBMQVlFUiIgdmFsdWU9IkxhIHZlcnNpb25lIGRpIEZsYXNoIFBsYXllciBhdHR1YWxtZW50ZSBpbnN0YWxsYXRhIG5vbiBzdXBwb3J0YSBxdWVzdG8gdmlkZW8uIEZhdGUgY2xpYyBzdWxsJ2FyZWEgZGVsIHZpZGVvIHBlciBzY2FyaWNhcmUgbCd1bHRpbWEgdmVyc2lvbmUgZGkgRmxhc2ggUGxheWVy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Nb3N0cmEgYmFycmEgbGF0ZXJhbGUgYWkgcGFydGVjaXBhbnRpIi8+DQoJCTx1aXRleHQgbmFtZT0iTVVURSIgdmFsdWU9IkRpc2F0dGl2YSBhdWRpbyIvPg0KCQk8dWl0ZXh0IG5hbWU9IkRPQ1dSQVBfVElUTEUiIHZhbHVlPSJBbGxlZ2F0byBmaWxlIFByZXNlbnRlciIvPg0KCQk8dWl0ZXh0IG5hbWU9IkRPQ1dSQVBfTVNHIiB2YWx1ZT0iU2FsdmEgaW4gUmlzb3JzZSBkZWwgY29tcHV0ZXIiLz4NCgkJPHVpdGV4dCBuYW1lPSJET0NXUkFQX1BST01QVCIgdmFsdWU9IkNsaWMgcGVyIHNjYXJpY2FyZSIvPg0KCTwvbGFuZ3VhZ2U+DQoJPGxhbmd1YWdlIGlkPSJubC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JEaWEgJW4iLz4NCgkJPCEtLSBzdWJzdGl0dXRpb246ICVuID09IHNsaWRlIG51bWJlciAtLT4NCgkJPCEtLSBzdWJzdGl0dXRpb246ICV0ID09IHRvdGFsIHNsaWRlIGNvdW50IC0tPg0KCQk8dWl0ZXh0IG5hbWU9IlNDUlVCQkFSU1RBVFVTX1NMSURFSU5GTyIgdmFsdWU9IkRpYSAlbiAvICV0IHwgIi8+DQoJCTx1aXRleHQgbmFtZT0iU0NSVUJCQVJTVEFUVVNfU1RPUFBFRCIgdmFsdWU9Ikdlc3RvcHQiLz4NCgkJPHVpdGV4dCBuYW1lPSJTQ1JVQkJBUlNUQVRVU19QTEFZSU5HIiB2YWx1ZT0iQWZzcGVsZW4iLz4NCgkJPHVpdGV4dCBuYW1lPSJTQ1JVQkJBUlNUQVRVU19OT0FVRElPIiB2YWx1ZT0iR2VlbiBhdWRpbyIvPg0KCQk8dWl0ZXh0IG5hbWU9IlNDUlVCQkFSU1RBVFVTX1ZJRFBMQVlJTkciIHZhbHVlPSJWaWRlbyBhZnNwZWxlbiIvPg0KCQk8dWl0ZXh0IG5hbWU9IlNDUlVCQkFSU1RBVFVTX0xPQURJTkciIHZhbHVlPSJMYWRlbiIvPg0KCQk8dWl0ZXh0IG5hbWU9IlNDUlVCQkFSU1RBVFVTX0JVRkZFUklORyIgdmFsdWU9IkJ1ZmZlcmVuIi8+DQoJCTx1aXRleHQgbmFtZT0iU0NSVUJCQVJTVEFUVVNfUVVFU1RJT04iIHZhbHVlPSJWcmFhZyBtZXQgYW50d29vcmQiLz4NCgkJPHVpdGV4dCBuYW1lPSJTQ1JVQkJBUlNUQVRVU19SRVZJRVdRVUlaIiB2YWx1ZT0iUXVpeiBjb250cm9sZXJlbiIvPg0KCQk8IS0tIHN1YnN0aXR1dGlvbjogJW0gPT0gbWludXRlcyByZW1haW5pbmcgLS0+DQoJCTwhLS0gc3Vic3RpdHV0aW9uOiAlcyA9PSBzZWNvbmRzIHJlbWFpbmluZyAtLT4NCgkJPHVpdGV4dCBuYW1lPSJFTEFQU0VEIiB2YWx1ZT0iRXIgcmVzdGVyZW4gJW0gbWludXRlbiAlcyBzZWNvbmRlbiIvPg0KCQk8dWl0ZXh0IG5hbWU9Ik5PVEZPVU5EIiB2YWx1ZT0iTmlldHMgZ2V2b25kZW4iLz4NCgkJPHVpdGV4dCBuYW1lPSJBVFRBQ0hNRU5UUyIgdmFsdWU9IkJpamxhZ2VuIi8+DQoJCTwhLS0gc3Vic3RpdHV0aW9uOiAlcCA9PSBjdXJyZW50IHNwZWFrZXIncyB0aXRsZSAtLT4NCgkJPHVpdGV4dCBuYW1lPSJCSU9XSU5fVElUTEUiIHZhbHVlPSJCaW9ncmFmaWU6ICVwIi8+DQoJCTx1aXRleHQgbmFtZT0iQklPQlROX1RJVExFIiB2YWx1ZT0iQmlvZ3JhZmllIi8+DQoJCTx1aXRleHQgbmFtZT0iRElWSURFUkJUTl9USVRMRSIgdmFsdWU9InwiLz4NCgkJPHVpdGV4dCBuYW1lPSJDT05UQUNUQlROX1RJVExFIiB2YWx1ZT0iQ29udGFjdCIvPg0KCQk8dWl0ZXh0IG5hbWU9IlRBQl9RVUlaIiB2YWx1ZT0iUXVpeiIvPg0KCQk8dWl0ZXh0IG5hbWU9IlRBQl9PVVRMSU5FIiB2YWx1ZT0iT3ZlcnppY2h0Ii8+DQoJCTx1aXRleHQgbmFtZT0iVEFCX1RIVU1CIiB2YWx1ZT0iTWluaWF0dXVyIi8+DQoJCTx1aXRleHQgbmFtZT0iVEFCX05PVEVTIiB2YWx1ZT0iTm90aXRpZXMiLz4NCgkJPHVpdGV4dCBuYW1lPSJUQUJfU0VBUkNIIiB2YWx1ZT0iWm9la2VuIi8+DQoJCTx1aXRleHQgbmFtZT0iU0xJREVfSEVBRElORyIgdmFsdWU9IlRpdGVsIHZhbiBkaWEiLz4NCgkJPHVpdGV4dCBuYW1lPSJEVVJBVElPTl9IRUFESU5HIiB2YWx1ZT0iRHV1ciIvPg0KCQk8dWl0ZXh0IG5hbWU9IlNFQVJDSF9IRUFESU5HIiB2YWx1ZT0iWm9la2VuIG5hYXIgdGVrc3Q6Ii8+DQoJCTx1aXRleHQgbmFtZT0iVEhVTUJfSEVBRElORyIgdmFsdWU9IkRpYSIvPg0KCQk8dWl0ZXh0IG5hbWU9IlRIVU1CX0lORk8iIHZhbHVlPSJUaXRlbC9kdXVyIHZhbiBkaWEiLz4NCgkJPHVpdGV4dCBuYW1lPSJBVFRBQ0hOQU1FX0hFQURJTkciIHZhbHVlPSJCZXN0YW5kc25hYW0iLz4NCgkJPHVpdGV4dCBuYW1lPSJBVFRBQ0hTSVpFX0hFQURJTkciIHZhbHVlPSJHcm9vdHRlIi8+DQoJCTx1aXRleHQgbmFtZT0iU0xJREVfTk9URVMiIHZhbHVlPSJEaWFub3RpdGllcyIvPg0KCQk8IS0tcXVpeiBwb2QgYW5kIG1lc3NhZ2UgYm94IHRleHRzLS0+DQoJCTx1aXRleHQgbmFtZT0iUVVJWlBPRF9RVUlaX0FUVEVNUFQiIHZhbHVlPSJRdWl6cG9naW5nOiIvPg0KCQk8dWl0ZXh0IG5hbWU9IlFVSVpQT0RfUVVJWl9BVFRFTVBUX1ZBTFVFIiB2YWx1ZT0iJW4gdmFuICV0Ii8+DQoJCTx1aXRleHQgbmFtZT0iUVVJWlBPRF9RVUlaX1NDT1JFIiB2YWx1ZT0iQmVoYWFsZGUgc2NvcmU6Ii8+DQoJCTx1aXRleHQgbmFtZT0iUVVJWlBPRF9RVUlaX1BBU1NTQ09SRSIgdmFsdWU9IlZvbGRvZW5kZSBzY29yZToiLz4NCgkJPHVpdGV4dCBuYW1lPSJRVUlaUE9EX1FVSVpfTUFYU0NPUkUiIHZhbHVlPSJNYXhpbWFhbCBoYWFsYmFyZSBzY29yZToiLz4NCgkJPHVpdGV4dCBuYW1lPSJRVUlaUE9EX1FVRVNBVE1QVF9TVFIiIHZhbHVlPSJQb2dpbmc6ICVuIHZhbiAldCIvPg0KCQk8dWl0ZXh0IG5hbWU9IlFVSVpQT0RfUVVFU1RZUEVfU1RSIiB2YWx1ZT0iVHlwZTogJXMiLz4NCgkJPHVpdGV4dCBuYW1lPSJRVUlaUE9EX1FVRVNUWVBFX0dSRCIgdmFsdWU9IlRlbHQgdm9vciBzY29yZSIvPg0KCQk8dWl0ZXh0IG5hbWU9IlFVSVpQT0RfUVVFU1RZUEVfU1ZZIiB2YWx1ZT0iRW5xdcOqdGUiLz4NCgkJPHVpdGV4dCBuYW1lPSJRVUlaUE9EX1FVSVpBVE1QVF9JTkYiIHZhbHVlPSJPbmJlcGVya3QiLz4NCgkJPHVpdGV4dCBuYW1lPSJRVUlaUE9EX1FVRVNBVE1QVF9JTkYiIHZhbHVlPSJPbmJlcGVya3QiLz4NCgkJPHVpdGV4dCBuYW1lPSJXQVJOSU5HTVNHX1lFU1NUUklORyIgdmFsdWU9IkphIi8+DQoJCTx1aXRleHQgbmFtZT0iV0FSTklOR01TR19OT1NUUklORyIgdmFsdWU9Ik5lZSIvPg0KCQk8dWl0ZXh0IG5hbWU9IldBUk5JTkdNU0dfVElUTEVTVFJJTkciIHZhbHVlPSJXYWFyc2NodXdpbmcgbWV0IGJldHJla2tpbmcgdG90IHF1aXpuYXZpZ2F0aWUiLz4NCgkJPHVpdGV4dCBuYW1lPSJXQVJOSU5HTVNHX01TR1NUUklORyIgdmFsdWU9IlUgaGVidCBuaWV0IGFsbGUgdnJhZ2VuIGluIGRlemUgcXVpeiBiZWFudHdvb3JkLiYjeEE7JiN4QTtLbGlrIG9wIEphIG9tIGRlIHF1aXogYWYgdGUgc2x1aXRlbi4gS2xpayBvcCBOZWUgb20gZGUgcXVpeiB2b29ydCB0ZSB6ZXR0ZW4uIi8+DQoJCTx1aXRleHQgbmFtZT0iSU5GT1JNQVRJT05fSDI2NF9GTEFTSFBMQVlFUiIgdmFsdWU9IkRlemUgdmlkZW8gd29yZHQgbmlldCBvbmRlcnN0ZXVuZCBkb29yIGRlIHZlcnNpZSB2YW4gRmxhc2ggUGxheWVyIGRpZSBtb21lbnRlZWwgb3AgdXcgY29tcHV0ZXIgaXMgZ2XDr25zdGFsbGVlcmQuIEtsaWsgaW4gZGUgdmlkZW8gb20gZGUgbmlldXdzdGUgRmxhc2ggUGxheWVyIHRlIGRvd25sb2FkZW4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lppanBhbmVlbCBhYW4gZGVlbG5lbWVycyB3ZWVyZ2V2ZW4iLz4NCgkJPHVpdGV4dCBuYW1lPSJNVVRFIiB2YWx1ZT0iRGVtcGVuIi8+DQoJCTx1aXRleHQgbmFtZT0iRE9DV1JBUF9USVRMRSIgdmFsdWU9IlByZXNlbnRlci1iZXN0YW5kc2JpamxhZ2UiLz4NCgkJPHVpdGV4dCBuYW1lPSJET0NXUkFQX01TRyIgdmFsdWU9Ik9wc2xhYW4gaW4gRGV6ZSBjb21wdXRlciIvPg0KCQk8dWl0ZXh0IG5hbWU9IkRPQ1dSQVBfUFJPTVBUIiB2YWx1ZT0iS2xpayBvbSB0ZSBkb3dubG9hZGVuIi8+DQoJPC9sYW5ndWFnZT4NCgk8bGFuZ3VhZ2UgaWQ9ImNuIj4NCgkJPCEtLSBmb3JtYXQgZm9yIHVpZm9udCB2YWx1ZSBpcyAiZm9udCxzaXplLGlzYm9sZCxpc2l0YWxpYyxpc3NoYWRvd2VkIiAtLT4NCgkJPHVpZm9udCBuYW1lPSJGT05UX1FVSVpaSU5HIiB2YWx1ZT0i5a6L5L2TLTE4MDMwLDEwLGZhbHNlLGZhbHNlLGZhbHNlIi8+DQoJCTx1aWZvbnQgbmFtZT0iRk9OVF9TQ1JVQlNUQVRVUyIgdmFsdWU9IuWui+S9ky0xODAzMCwxMCx0cnVlLGZhbHNlLHRydWUiLz4NCgkJPHVpZm9udCBuYW1lPSJGT05UX1NDUlVCVElNRSIgdmFsdWU9IuWui+S9ky0xODAzMCwxMCxmYWxzZSxmYWxzZSx0cnVlIi8+DQoJCTx1aWZvbnQgbmFtZT0iRk9OVF9FTEFQU0VEVElNRSIgdmFsdWU9IuWui+S9ky0xODAzMCwxMCx0cnVlLGZhbHNlLHRydWUiLz4NCgkJPHVpZm9udCBuYW1lPSJGT05UX1VUSUxTTUVOVSIgdmFsdWU9IuWui+S9ky0xODAzMCwxMCx0cnVlLGZhbHNlLGZhbHNlIi8+DQoJCTx1aWZvbnQgbmFtZT0iRk9OVF9UQUJTIiB2YWx1ZT0i5a6L5L2TLTE4MDMwLDE0LHRydWUsZmFsc2UsdHJ1ZSIvPg0KCQk8dWlmb250IG5hbWU9IkZPTlRfUFJFU0VOVEFUSU9OTkFNRSIgdmFsdWU9IuWui+S9ky0xODAzMCwxNCxmYWxzZSxmYWxzZSx0cnVlIi8+DQoJCTx1aWZvbnQgbmFtZT0iRk9OVF9QUkVTRU5URVJOQU1FIiB2YWx1ZT0i5a6L5L2TLTE4MDMwLDE0LHRydWUsZmFsc2UsdHJ1ZSIvPg0KCQk8dWlmb250IG5hbWU9IkZPTlRfUFJFU0VOVEVSVElUTEUiIHZhbHVlPSLlrovkvZMtMTgwMzAsMTMsZmFsc2UsZmFsc2UsdHJ1ZSIvPg0KCQk8dWlmb250IG5hbWU9IkZPTlRfQklPQlROIiB2YWx1ZT0i5a6L5L2TLTE4MDMwLDEwLGZhbHNlLGZhbHNlLHRydWUiLz4NCgkJPHVpZm9udCBuYW1lPSJGT05UX05PVEVTIiB2YWx1ZT0i5a6L5L2TLTE4MDMwLDEyLGZhbHNlLGZhbHNlLGZhbHNlIi8+DQoJCTx1aWZvbnQgbmFtZT0iRk9OVF9PVVRMSU5FIiB2YWx1ZT0i5a6L5L2TLTE4MDMwLDEyLGZhbHNlLGZhbHNlLHRydWUiLz4NCgkJPHVpZm9udCBuYW1lPSJGT05UX1NFQVJDSCIgdmFsdWU9IuWui+S9ky0xODAzMCwxMixmYWxzZSxmYWxzZSx0cnVlIi8+DQoJCTx1aWZvbnQgbmFtZT0iRk9OVF9USFVNQiIgdmFsdWU9IuWui+S9ky0xODAzMCwxMCxmYWxzZSxmYWxzZSx0cnVlIi8+DQoJCTx1aWZvbnQgbmFtZT0iRk9OVF9CSU9XSU4iIHZhbHVlPSLlrovkvZMtMTgwMzAsMTIsZmFsc2UsZmFsc2UsZmFsc2UiLz4NCgkJPHVpZm9udCBuYW1lPSJGT05UX0xJU1RIRUFESU5HIiB2YWx1ZT0i5a6L5L2TLTE4MDMwLDEwLGZhbHNlLGZhbHNlLGZhbHNlIi8+DQoJCTx1aWZvbnQgbmFtZT0iRk9OVF9XSU5USVRMRSIgdmFsdWU9IuWui+S9ky0xODAzMCwxMCxmYWxzZSxmYWxzZSx0cnVlIi8+DQoJCTx1aWZvbnQgbmFtZT0iRk9OVF9BVFRBQ0hNRU5UUyIgdmFsdWU9IuWui+S9ky0xODAzMCwxMixmYWxzZSxmYWxzZSx0cnVlIi8+DQoJCTwhLS1xdWl6IHBvZCBhbmQgbWVzc2FnZSBib3ggdGV4dCBmb250cy0tPg0KCQk8dWlmb250IG5hbWU9IkZPTlRfTVNHQk9YX1dJTlRJVExFIiB2YWx1ZT0i5a6L5L2TLTE4MDMwLDEyLHRydWUsZmFsc2UsdHJ1ZSIvPg0KCQk8dWlmb250IG5hbWU9IkZPTlRfTVNHQk9YX01TRyIgdmFsdWU9IuWui+S9ky0xODAzMCwxMixmYWxzZSxmYWxzZSx0cnVlIi8+DQoJCTx1aWZvbnQgbmFtZT0iRk9OVF9NU0dCT1hfT1BUSU9OUyIgdmFsdWU9IuWui+S9ky0xODAzMCwxMCx0cnVlLGZhbHNlLHRydWUiLz4NCgkJPHVpZm9udCBuYW1lPSJGT05UX1FVSVpQT0RfUVVJWl9USVRMRSIgdmFsdWU9IuWui+S9ky0xODAzMCwxMix0cnVlLGZhbHNlLHRydWUiLz4NCgkJPHVpZm9udCBuYW1lPSJGT05UX1FVSVpQT0RfUVVJWl9BVFRFTVBUIiB2YWx1ZT0i5a6L5L2TLTE4MDMwLDEwLGZhbHNlLGZhbHNlLHRydWUiLz4NCgkJPHVpZm9udCBuYW1lPSJGT05UX1FVSVpQT0RfUVVJWl9BVFRFTVBUX1ZBTFVFIiB2YWx1ZT0i5a6L5L2TLTE4MDMwLDEwLHRydWUsZmFsc2UsdHJ1ZSIvPg0KCQk8dWlmb250IG5hbWU9IkZPTlRfUVVJWlBPRF9RVUVTVElPTl9TQ09SRSIgdmFsdWU9IuWui+S9ky0xODAzMCwxMCxmYWxzZSxmYWxzZSx0cnVlIi8+DQoJCTx1aWZvbnQgbmFtZT0iRk9OVF9RVUlaUE9EX1FVRVNUSU9OX1NDT1JFX1ZBTFVFIiB2YWx1ZT0i5a6L5L2TLTE4MDMwLDEwLHRydWUsZmFsc2UsdHJ1ZSIvPg0KCQk8dWlmb250IG5hbWU9IkZPTlRfUVVJWlBPRF9RVUVTVElPTl9BVFRFTVBUIiB2YWx1ZT0i5a6L5L2TLTE4MDMwLDEwLGZhbHNlLGZhbHNlLHRydWUiLz4NCgkJPHVpZm9udCBuYW1lPSJGT05UX1FVSVpQT0RfUVVFU1RJT05fQVRURU1QVF9WQUxVRSIgdmFsdWU9IuWui+S9ky0xODAzMCwxMCx0cnVlLGZhbHNlLHRydWUiLz4NCgkJPHVpZm9udCBuYW1lPSJGT05UX1FVSVpQT0RfUVVFU1RJT05fVEFHIiB2YWx1ZT0i5a6L5L2TLTE4MDMwLDEyLHRydWUsZmFsc2UsdHJ1ZSIvPg0KCQk8dWlmb250IG5hbWU9IkZPTlRfUVVJWlBPRF9RVUlaX1FVRVNUSU9OX0NPVU5UIiB2YWx1ZT0i5a6L5L2TLTE4MDMwLDEwLGZhbHNlLGZhbHNlLHRydWUiLz4NCgkJPHVpZm9udCBuYW1lPSJGT05UX1FVSVpQT0RfUVVJWl9RVUVTVElPTl9DT1VOVF9WQUxVRSIgdmFsdWU9IuWui+S9ky0xODAzMCwxMCx0cnVlLGZhbHNlLHRydWUiLz4NCgkJPHVpZm9udCBuYW1lPSJGT05UX1FVSVpQT0RfUVVJWl9RVUVTVElPTl9BVFRFTVBURUQiIHZhbHVlPSLlrovkvZMtMTgwMzAsMTAsZmFsc2UsZmFsc2UsdHJ1ZSIvPg0KCQk8dWlmb250IG5hbWU9IkZPTlRfUVVJWlBPRF9RVUlaX1FVRVNUSU9OX0FUVEVNUFRFRF9WQUxVRSIgdmFsdWU9IuWui+S9ky0xODAzMCwxMCx0cnVlLGZhbHNlLHRydWUiLz4NCgkJPHVpZm9udCBuYW1lPSJGT05UX1FVSVpQT0RfUVVJWl9TQ09SRV9UQUciIHZhbHVlPSLlrovkvZMtMTgwMzAsMTIsdHJ1ZSxmYWxzZSx0cnVlIi8+DQoJCTx1aWZvbnQgbmFtZT0iRk9OVF9RVUlaUE9EX1FVSVpfU0NPUkUiIHZhbHVlPSLlrovkvZMtMTgwMzAsMTAsZmFsc2UsZmFsc2UsdHJ1ZSIvPg0KCQk8dWlmb250IG5hbWU9IkZPTlRfUVVJWlBPRF9RVUlaX1NDT1JFX1ZBTFVFIiB2YWx1ZT0i5a6L5L2TLTE4MDMwLDEwLHRydWUsZmFsc2UsdHJ1ZSIvPg0KCQk8dWlmb250IG5hbWU9IkZPTlRfUVVJWlBPRF9RVUlaX01BWFNDT1JFIiB2YWx1ZT0i5a6L5L2TLTE4MDMwLDEwLGZhbHNlLGZhbHNlLHRydWUiLz4NCgkJPHVpZm9udCBuYW1lPSJGT05UX1FVSVpQT0RfUVVJWl9NQVhTQ09SRV9WQUxVRSIgdmFsdWU9IuWui+S9ky0xODAzMCwxMCx0cnVlLGZhbHNlLHRydWUiLz4NCgkJPHVpZm9udCBuYW1lPSJGT05UX1FVSVpQT0RfUVVJWl9QQVNTU0NPUkUiIHZhbHVlPSLlrovkvZMtMTgwMzAsMTAsZmFsc2UsZmFsc2UsdHJ1ZSIvPg0KCQk8dWlmb250IG5hbWU9IkZPTlRfUVVJWlBPRF9RVUlaX1BBU1NTQ09SRV9WQUxVRSIgdmFsdWU9IuWui+S9ky0xODAzMCwxMCx0cnVlLGZhbHNlLHRydWUiLz4NCgkJPCEtLSB1aXRleHQgLS0+DQoJCTwhLS0gc3Vic3RpdHV0aW9uOiAlbiA9PSBzbGlkZSBudW1iZXIgLS0+DQoJCTx1aXRleHQgbmFtZT0iVU5OQU1FRFNMSURFVElUTEUiIHZhbHVlPSLlubvnga/niYcgJW4iLz4NCgkJPCEtLSBzdWJzdGl0dXRpb246ICVuID09IHNsaWRlIG51bWJlciAtLT4NCgkJPCEtLSBzdWJzdGl0dXRpb246ICV0ID09IHRvdGFsIHNsaWRlIGNvdW50IC0tPg0KCQk8dWl0ZXh0IG5hbWU9IlNDUlVCQkFSU1RBVFVTX1NMSURFSU5GTyIgdmFsdWU9IuW5u+eBr+eJhyAlbiAvICV0IHwgIi8+DQoJCTx1aXRleHQgbmFtZT0iU0NSVUJCQVJTVEFUVVNfU1RPUFBFRCIgdmFsdWU9IuW3suWBnOatoiIvPg0KCQk8dWl0ZXh0IG5hbWU9IlNDUlVCQkFSU1RBVFVTX1BMQVlJTkciIHZhbHVlPSLmraPlnKjmkq3mlL4iLz4NCgkJPHVpdGV4dCBuYW1lPSJTQ1JVQkJBUlNUQVRVU19OT0FVRElPIiB2YWx1ZT0i5peg6Z+z6aKRIi8+DQoJCTx1aXRleHQgbmFtZT0iU0NSVUJCQVJTVEFUVVNfVklEUExBWUlORyIgdmFsdWU9IuinhumikeaSreaUviIvPg0KCQk8dWl0ZXh0IG5hbWU9IlNDUlVCQkFSU1RBVFVTX0xPQURJTkciIHZhbHVlPSLmraPlnKjovb3lhaUiLz4NCgkJPHVpdGV4dCBuYW1lPSJTQ1JVQkJBUlNUQVRVU19CVUZGRVJJTkciIHZhbHVlPSLmraPlnKjov5vooYznvJPlhrLlpITnkIYiLz4NCgkJPHVpdGV4dCBuYW1lPSJTQ1JVQkJBUlNUQVRVU19RVUVTVElPTiIgdmFsdWU9IuWbnuetlOmXrumimCIvPg0KCQk8dWl0ZXh0IG5hbWU9IlNDUlVCQkFSU1RBVFVTX1JFVklFV1FVSVoiIHZhbHVlPSLmraPlnKjlrqHpmIXmtYvpqowiLz4NCgkJPCEtLSBzdWJzdGl0dXRpb246ICVtID09IG1pbnV0ZXMgcmVtYWluaW5nIC0tPg0KCQk8IS0tIHN1YnN0aXR1dGlvbjogJXMgPT0gc2Vjb25kcyByZW1haW5pbmcgLS0+DQoJCTx1aXRleHQgbmFtZT0iRUxBUFNFRCIgdmFsdWU9IuWJqeS9mSAlbSDliIbpkp8gJXMg56eSIi8+DQoJCTx1aXRleHQgbmFtZT0iTk9URk9VTkQiIHZhbHVlPSLmnKrmib7liLDku7vkvZXlhoXlrrkiLz4NCgkJPHVpdGV4dCBuYW1lPSJBVFRBQ0hNRU5UUyIgdmFsdWU9IumZhOS7tiIvPg0KCQk8IS0tIHN1YnN0aXR1dGlvbjogJXAgPT0gY3VycmVudCBzcGVha2VyJ3MgdGl0bGUgLS0+DQoJCTx1aXRleHQgbmFtZT0iQklPV0lOX1RJVExFIiB2YWx1ZT0i5Liq5Lq6566A5LuLOiAlcCIvPg0KCQk8dWl0ZXh0IG5hbWU9IkJJT0JUTl9USVRMRSIgdmFsdWU9IuS4quS6uueugOS7iyIvPg0KCQk8dWl0ZXh0IG5hbWU9IkRJVklERVJCVE5fVElUTEUiIHZhbHVlPSJ8Ii8+DQoJCTx1aXRleHQgbmFtZT0iQ09OVEFDVEJUTl9USVRMRSIgdmFsdWU9IuiBlOezu+aWueW8jyIvPg0KCQk8dWl0ZXh0IG5hbWU9IlRBQl9RVUlaIiB2YWx1ZT0i5rWL6aqMIi8+DQoJCTx1aXRleHQgbmFtZT0iVEFCX09VVExJTkUiIHZhbHVlPSLlpKfnurIiLz4NCgkJPHVpdGV4dCBuYW1lPSJUQUJfVEhVTUIiIHZhbHVlPSLnvKnnlaXlm74iLz4NCgkJPHVpdGV4dCBuYW1lPSJUQUJfTk9URVMiIHZhbHVlPSLlpIfms6giLz4NCgkJPHVpdGV4dCBuYW1lPSJUQUJfU0VBUkNIIiB2YWx1ZT0i5pCc57SiIi8+DQoJCTx1aXRleHQgbmFtZT0iU0xJREVfSEVBRElORyIgdmFsdWU9IuW5u+eBr+eJh+agh+mimCIvPg0KCQk8dWl0ZXh0IG5hbWU9IkRVUkFUSU9OX0hFQURJTkciIHZhbHVlPSLmjIHnu63ml7bpl7QiLz4NCgkJPHVpdGV4dCBuYW1lPSJTRUFSQ0hfSEVBRElORyIgdmFsdWU9IuaQnOe0ouaWh+acrDoiLz4NCgkJPHVpdGV4dCBuYW1lPSJUSFVNQl9IRUFESU5HIiB2YWx1ZT0i5bm754Gv54mHIi8+DQoJCTx1aXRleHQgbmFtZT0iVEhVTUJfSU5GTyIgdmFsdWU9IuW5u+eBr+eJh+agh+mimC/mjIHnu63ml7bpl7QiLz4NCgkJPHVpdGV4dCBuYW1lPSJBVFRBQ0hOQU1FX0hFQURJTkciIHZhbHVlPSLmlofku7blkI0iLz4NCgkJPHVpdGV4dCBuYW1lPSJBVFRBQ0hTSVpFX0hFQURJTkciIHZhbHVlPSLlpKflsI8iLz4NCgkJPHVpdGV4dCBuYW1lPSJTTElERV9OT1RFUyIgdmFsdWU9IuW5u+eBr+eJh+Wkh+azqCIvPg0KCQk8IS0tcXVpeiBwb2QgYW5kIG1lc3NhZ2UgYm94IHRleHRzLS0+DQoJCTx1aXRleHQgbmFtZT0iUVVJWlBPRF9RVUlaX0FUVEVNUFQiIHZhbHVlPSLmtYvpqozlsJ3or5XmrKHmlbA6Ii8+DQoJCTx1aXRleHQgbmFtZT0iUVVJWlBPRF9RVUlaX0FUVEVNUFRfVkFMVUUiIHZhbHVlPSLnrKwgJW4g5qyh77yM5YWxICV0IOasoSIvPg0KCQk8dWl0ZXh0IG5hbWU9IlFVSVpQT0RfUVVJWl9TQ09SRSIgdmFsdWU9IuW+l+WIhjoiLz4NCgkJPHVpdGV4dCBuYW1lPSJRVUlaUE9EX1FVSVpfUEFTU1NDT1JFIiB2YWx1ZT0i5Y+K5qC85YiG5pWwOiIvPg0KCQk8dWl0ZXh0IG5hbWU9IlFVSVpQT0RfUVVJWl9NQVhTQ09SRSIgdmFsdWU9IuacgOmrmOWIhuaVsDoiLz4NCgkJPHVpdGV4dCBuYW1lPSJRVUlaUE9EX1FVRVNBVE1QVF9TVFIiIHZhbHVlPSLlsJ3or5XmrKHmlbA6IOesrCAlbiDmrKHvvIzlhbEgJXQg5qyhIi8+DQoJCTx1aXRleHQgbmFtZT0iUVVJWlBPRF9RVUVTVFlQRV9TVFIiIHZhbHVlPSLnsbvlnos6ICVzIi8+DQoJCTx1aXRleHQgbmFtZT0iUVVJWlBPRF9RVUVTVFlQRV9HUkQiIHZhbHVlPSLor4TnuqciLz4NCgkJPHVpdGV4dCBuYW1lPSJRVUlaUE9EX1FVRVNUWVBFX1NWWSIgdmFsdWU9Iuiwg+afpSIvPg0KCQk8dWl0ZXh0IG5hbWU9IlFVSVpQT0RfUVVJWkFUTVBUX0lORiIgdmFsdWU9IuaXoOmZkCIvPg0KCQk8dWl0ZXh0IG5hbWU9IlFVSVpQT0RfUVVFU0FUTVBUX0lORiIgdmFsdWU9IuaXoOmZkCIvPg0KCQk8dWl0ZXh0IG5hbWU9IldBUk5JTkdNU0dfWUVTU1RSSU5HIiB2YWx1ZT0i5pivIi8+DQoJCTx1aXRleHQgbmFtZT0iV0FSTklOR01TR19OT1NUUklORyIgdmFsdWU9IuWQpiIvPg0KCQk8dWl0ZXh0IG5hbWU9IldBUk5JTkdNU0dfVElUTEVTVFJJTkciIHZhbHVlPSLmtYvpqozlr7zoiKrorablkYoiLz4NCgkJPHVpdGV4dCBuYW1lPSJXQVJOSU5HTVNHX01TR1NUUklORyIgdmFsdWU9IuatpOa1i+mqjOS4reacieacquWwneivleS9nOetlOeahOmXrumimOOAgiYjeEE7JiN4QTvljZXlh7vigJzmmK/igJ3pgIDlh7rmraTmtYvpqozjgILljZXlh7vigJzlkKbigJ3nu6fnu63mtYvpqozjgIIiLz4NCgkJPHVpdGV4dCBuYW1lPSJJTkZPUk1BVElPTl9IMjY0X0ZMQVNIUExBWUVSIiB2YWx1ZT0i5b2T5YmN5a6J6KOF5Zyo5oKo55qE6K6h566X5py65LiK55qEIEZsYXNoIFBsYXllciDniYjmnKzkuI3mlK/mjIHor6Xop4bpopHjgILljZXlh7vop4bpopHljLrln5/kuIvovb3mnIDmlrDniYjmnKznmoQgRmxhc2ggUGxheWVy44CC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uWQkeWPguWKoOiAheaYvuekuuaPkOimgeagjyIvPg0KCQk8dWl0ZXh0IG5hbWU9Ik1VVEUiIHZhbHVlPSLpnZnpn7MiLz4NCgkJPHVpdGV4dCBuYW1lPSJET0NXUkFQX1RJVExFIiB2YWx1ZT0iUHJlc2VudGVyIOaWh+S7tumZhOS7tiIvPg0KCQk8dWl0ZXh0IG5hbWU9IkRPQ1dSQVBfTVNHIiB2YWx1ZT0i5L+d5a2Y5Yiw5oiR55qE6K6h566X5py6Ii8+DQoJCTx1aXRleHQgbmFtZT0iRE9DV1JBUF9QUk9NUFQiIHZhbHVlPSLljZXlh7vku6XkuIvovb0iLz4NCgk8L2xhbmd1YWdlPg0KCTxsYW5ndWFnZSBpZD0idH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lVOTkFNRURTTElERVRJVExFIiB2YWx1ZT0iU2xheXQgJW4iLz4NCgkJPCEtLSBzdWJzdGl0dXRpb246ICVuID09IHNsaWRlIG51bWJlciAtLT4NCgkJPCEtLSBzdWJzdGl0dXRpb246ICV0ID09IHRvdGFsIHNsaWRlIGNvdW50IC0tPg0KCQk8dWl0ZXh0IG5hbWU9IlNDUlVCQkFSU1RBVFVTX1NMSURFSU5GTyIgdmFsdWU9IlNsYXl0ICVuIC8gJXQgfCAiLz4NCgkJPHVpdGV4dCBuYW1lPSJTQ1JVQkJBUlNUQVRVU19TVE9QUEVEIiB2YWx1ZT0iRHVyZHVydWxkdSIvPg0KCQk8dWl0ZXh0IG5hbWU9IlNDUlVCQkFSU1RBVFVTX1BMQVlJTkciIHZhbHVlPSJPeW5hdMSxbMSxeW9yIi8+DQoJCTx1aXRleHQgbmFtZT0iU0NSVUJCQVJTVEFUVVNfTk9BVURJTyIgdmFsdWU9IlNlcyBZb2siLz4NCgkJPHVpdGV4dCBuYW1lPSJTQ1JVQkJBUlNUQVRVU19WSURQTEFZSU5HIiB2YWx1ZT0iVmlkZW8gT3luYXTEsWzEsXlvciIvPg0KCQk8dWl0ZXh0IG5hbWU9IlNDUlVCQkFSU1RBVFVTX0xPQURJTkciIHZhbHVlPSJZw7xrbGVuaXlvciIvPg0KCQk8dWl0ZXh0IG5hbWU9IlNDUlVCQkFSU1RBVFVTX0JVRkZFUklORyIgdmFsdWU9IkFyYWJlbGxlxJ9lIEFsxLFuxLF5b3IiLz4NCgkJPHVpdGV4dCBuYW1lPSJTQ1JVQkJBUlNUQVRVU19RVUVTVElPTiIgdmFsdWU9IlNvcnV5dSBZYW7EsXRsYSIvPg0KCQk8dWl0ZXh0IG5hbWU9IlNDUlVCQkFSU1RBVFVTX1JFVklFV1FVSVoiIHZhbHVlPSJTxLFuYXYgxLBuY2VsZW5peW9yIi8+DQoJCTwhLS0gc3Vic3RpdHV0aW9uOiAlbSA9PSBtaW51dGVzIHJlbWFpbmluZyAtLT4NCgkJPCEtLSBzdWJzdGl0dXRpb246ICVzID09IHNlY29uZHMgcmVtYWluaW5nIC0tPg0KCQk8dWl0ZXh0IG5hbWU9IkVMQVBTRUQiIHZhbHVlPSIlbSBEYWtpa2EgJXMgU2FuaXllIEthbGTEsSIvPg0KCQk8dWl0ZXh0IG5hbWU9Ik5PVEZPVU5EIiB2YWx1ZT0iSGVyaGFuZ2kgQmlyIMWeZXkgQnVsdW5tYWTEsSIvPg0KCQk8dWl0ZXh0IG5hbWU9IkFUVEFDSE1FTlRTIiB2YWx1ZT0iRWtsZXI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LEsHJ0aWJhdCIvPg0KCQk8dWl0ZXh0IG5hbWU9IlRBQl9RVUlaIiB2YWx1ZT0iU8SxbmF2Ii8+DQoJCTx1aXRleHQgbmFtZT0iVEFCX09VVExJTkUiIHZhbHVlPSJBbmEgSGF0Ii8+DQoJCTx1aXRleHQgbmFtZT0iVEFCX1RIVU1CIiB2YWx1ZT0iUmVzaW0iLz4NCgkJPHVpdGV4dCBuYW1lPSJUQUJfTk9URVMiIHZhbHVlPSJOb3RsYXIiLz4NCgkJPHVpdGV4dCBuYW1lPSJUQUJfU0VBUkNIIiB2YWx1ZT0iQXJhIi8+DQoJCTx1aXRleHQgbmFtZT0iU0xJREVfSEVBRElORyIgdmFsdWU9IlNsYXl0IEJhxZ9sxLHEn8SxIi8+DQoJCTx1aXRleHQgbmFtZT0iRFVSQVRJT05fSEVBRElORyIgdmFsdWU9IlPDvHJlIi8+DQoJCTx1aXRleHQgbmFtZT0iU0VBUkNIX0hFQURJTkciIHZhbHVlPSJNZXRuaSBhcmE6Ii8+DQoJCTx1aXRleHQgbmFtZT0iVEhVTUJfSEVBRElORyIgdmFsdWU9IlNsYXl0Ii8+DQoJCTx1aXRleHQgbmFtZT0iVEhVTUJfSU5GTyIgdmFsdWU9IlNsYXl0IEJhxZ9sxLHEn8SxL1PDvHJlc2kiLz4NCgkJPHVpdGV4dCBuYW1lPSJBVFRBQ0hOQU1FX0hFQURJTkciIHZhbHVlPSJEb3N5YSBBZMSxIi8+DQoJCTx1aXRleHQgbmFtZT0iQVRUQUNIU0laRV9IRUFESU5HIiB2YWx1ZT0iQm95dXQiLz4NCgkJPHVpdGV4dCBuYW1lPSJTTElERV9OT1RFUyIgdmFsdWU9IlNsYXl0IE5vdGxhcsSxIi8+DQoJCTwhLS1xdWl6IHBvZCBhbmQgbWVzc2FnZSBib3ggdGV4dHMtLT4NCgkJPHVpdGV4dCBuYW1lPSJRVUlaUE9EX1FVSVpfQVRURU1QVCIgdmFsdWU9IlPEsW5hdiBEZW5lbWVzaToiLz4NCgkJPHVpdGV4dCBuYW1lPSJRVUlaUE9EX1FVSVpfQVRURU1QVF9WQUxVRSIgdmFsdWU9IiVuLyV0Ii8+DQoJCTx1aXRleHQgbmFtZT0iUVVJWlBPRF9RVUlaX1NDT1JFIiB2YWx1ZT0iUHVhbjoiLz4NCgkJPHVpdGV4dCBuYW1lPSJRVUlaUE9EX1FVSVpfUEFTU1NDT1JFIiB2YWx1ZT0iR2XDp21lIFB1YW7EsToiLz4NCgkJPHVpdGV4dCBuYW1lPSJRVUlaUE9EX1FVSVpfTUFYU0NPUkUiIHZhbHVlPSJNYWtzaW11bSBQdWFuOiIvPg0KCQk8dWl0ZXh0IG5hbWU9IlFVSVpQT0RfUVVFU0FUTVBUX1NUUiIgdmFsdWU9IkRlbmVtZTogJW4vJXQiLz4NCgkJPHVpdGV4dCBuYW1lPSJRVUlaUE9EX1FVRVNUWVBFX1NUUiIgdmFsdWU9IlTDvHI6ICVzIi8+DQoJCTx1aXRleHQgbmFtZT0iUVVJWlBPRF9RVUVTVFlQRV9HUkQiIHZhbHVlPSJCYXNhbWFrbMSxIi8+DQoJCTx1aXRleHQgbmFtZT0iUVVJWlBPRF9RVUVTVFlQRV9TVlkiIHZhbHVlPSJBbmtldCIvPg0KCQk8dWl0ZXh0IG5hbWU9IlFVSVpQT0RfUVVJWkFUTVBUX0lORiIgdmFsdWU9IlPEsW7EsXJzxLF6Ii8+DQoJCTx1aXRleHQgbmFtZT0iUVVJWlBPRF9RVUVTQVRNUFRfSU5GIiB2YWx1ZT0iU8SxbsSxcnPEsXoiLz4NCgkJPHVpdGV4dCBuYW1lPSJXQVJOSU5HTVNHX1lFU1NUUklORyIgdmFsdWU9IkV2ZXQiLz4NCgkJPHVpdGV4dCBuYW1lPSJXQVJOSU5HTVNHX05PU1RSSU5HIiB2YWx1ZT0iSGF5xLFyIi8+DQoJCTx1aXRleHQgbmFtZT0iV0FSTklOR01TR19USVRMRVNUUklORyIgdmFsdWU9IlPEsW5hdiBHZXppbm1lIFV5YXLEsXPEsSIvPg0KCQk8dWl0ZXh0IG5hbWU9IldBUk5JTkdNU0dfTVNHU1RSSU5HIiB2YWx1ZT0iQnUgU8SxbmF2ZGEgZGVuZW5tZW1pxZ8gc29ydWxhciB2YXIuJiN4QTsmI3hBO0V2ZXQgc2XDp2VuZcSfaW5pIHTEsWtsYXTEsXJzYW7EsXogU8SxbmF2ZGFuIMOnxLFrYWNha3PEsW7EsXouIFPEsW5hdmEgZGV2YW0gZXRtZWsgacOnaW4gSGF5xLFyIHNlw6dlbmXEn2luaSB0xLFrbGF0xLFuLiIvPg0KCQk8dWl0ZXh0IG5hbWU9IklORk9STUFUSU9OX0gyNjRfRkxBU0hQTEFZRVIiIHZhbHVlPSJCaWxnaXNheWFyxLFuxLF6YSB5w7xrbMO8IG9sYW4gZ2XDp2VybGkgRmxhc2ggUGxheWVyIHPDvHLDvG3DvCBidSB2aWRlb3l1IGRlc3Rla2xlbWl5b3IuIEVuIHNvbiBGbGFzaCBQbGF5ZXIgc8O8csO8bcO8bsO8IGluZGlybWVrIGnDp2luIHZpZGVvIGFsYW7EsW7EsSB0xLFrbGF0xLFu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LYXTEsWzEsW1jxLFsYXJhIGtlbmFyIMOndWJ1xJ91bnUgZ8O2c3RlciIvPg0KCQk8dWl0ZXh0IG5hbWU9Ik1VVEUiIHZhbHVlPSJTZXNzaXoiLz4NCgkJPHVpdGV4dCBuYW1lPSJET0NXUkFQX1RJVExFIiB2YWx1ZT0iUHJlc2VudGVyIERvc3lhIEVraSIvPg0KCQk8dWl0ZXh0IG5hbWU9IkRPQ1dSQVBfTVNHIiB2YWx1ZT0iQmlsZ2lzYXlhcsSxbWEgS2F5ZGV0Ii8+DQoJCTx1aXRleHQgbmFtZT0iRE9DV1JBUF9QUk9NUFQiIHZhbHVlPSLEsG5kaXJtZWsgacOnaW4gVMSxa2xhdMSxbiIvPg0KCTwvbGFuZ3VhZ2U+DQoJPGxhbmd1YWdlIGlkPSJydS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LQodC70LDQudC0ICVuIi8+DQoJCTwhLS0gc3Vic3RpdHV0aW9uOiAlbiA9PSBzbGlkZSBudW1iZXIgLS0+DQoJCTwhLS0gc3Vic3RpdHV0aW9uOiAldCA9PSB0b3RhbCBzbGlkZSBjb3VudCAtLT4NCgkJPHVpdGV4dCBuYW1lPSJTQ1JVQkJBUlNUQVRVU19TTElERUlORk8iIHZhbHVlPSLQodC70LDQudC0ICVuIC8gJXQgfCAiLz4NCgkJPHVpdGV4dCBuYW1lPSJTQ1JVQkJBUlNUQVRVU19TVE9QUEVEIiB2YWx1ZT0i0J7RgdGC0LDQvdC+0LLQu9C10L3QviIvPg0KCQk8dWl0ZXh0IG5hbWU9IlNDUlVCQkFSU1RBVFVTX1BMQVlJTkciIHZhbHVlPSLQktC+0YHQv9GA0L7QuNC30LLQtdC00LXQvdC40LUiLz4NCgkJPHVpdGV4dCBuYW1lPSJTQ1JVQkJBUlNUQVRVU19OT0FVRElPIiB2YWx1ZT0i0J3QtdGCINCw0YPQtNC40L4iLz4NCgkJPHVpdGV4dCBuYW1lPSJTQ1JVQkJBUlNUQVRVU19WSURQTEFZSU5HIiB2YWx1ZT0i0JLQvtGB0L/RgNC+0LjQt9Cy0LXQtNC10L3QuNC1INCy0LjQtNC10L4iLz4NCgkJPHVpdGV4dCBuYW1lPSJTQ1JVQkJBUlNUQVRVU19MT0FESU5HIiB2YWx1ZT0i0JfQsNCz0YDRg9C30LrQsCIvPg0KCQk8dWl0ZXh0IG5hbWU9IlNDUlVCQkFSU1RBVFVTX0JVRkZFUklORyIgdmFsdWU9ItCR0YPRhNC10YDQuNC30LDRhtC40Y8iLz4NCgkJPHVpdGV4dCBuYW1lPSJTQ1JVQkJBUlNUQVRVU19RVUVTVElPTiIgdmFsdWU9ItCe0YLQstC10YIg0L3QsCDQstC+0L/RgNC+0YEiLz4NCgkJPHVpdGV4dCBuYW1lPSJTQ1JVQkJBUlNUQVRVU19SRVZJRVdRVUlaIiB2YWx1ZT0i0J7QsdC30L7RgCDQvtC/0YDQvtGB0LAiLz4NCgkJPCEtLSBzdWJzdGl0dXRpb246ICVtID09IG1pbnV0ZXMgcmVtYWluaW5nIC0tPg0KCQk8IS0tIHN1YnN0aXR1dGlvbjogJXMgPT0gc2Vjb25kcyByZW1haW5pbmcgLS0+DQoJCTx1aXRleHQgbmFtZT0iRUxBUFNFRCIgdmFsdWU9ItCe0YHRgtCw0LvQvtGB0YwgJW0g0LzQuNC9LiAlcyDRgSIvPg0KCQk8dWl0ZXh0IG5hbWU9Ik5PVEZPVU5EIiB2YWx1ZT0i0J3QuNGH0LXQs9C+INC90LUg0L3QsNC50LTQtdC90L4iLz4NCgkJPHVpdGV4dCBuYW1lPSJBVFRBQ0hNRU5UUyIgdmFsdWU9ItCS0LvQvtC20LXQvdC40Y8iLz4NCgkJPCEtLSBzdWJzdGl0dXRpb246ICVwID09IGN1cnJlbnQgc3BlYWtlcidzIHRpdGxlIC0tPg0KCQk8dWl0ZXh0IG5hbWU9IkJJT1dJTl9USVRMRSIgdmFsdWU9ItCR0LjQvtCz0YDQsNGE0LjRjzogJXAiLz4NCgkJPHVpdGV4dCBuYW1lPSJCSU9CVE5fVElUTEUiIHZhbHVlPSLQkdC40L7Qs9GA0LDRhNC40Y8iLz4NCgkJPHVpdGV4dCBuYW1lPSJESVZJREVSQlROX1RJVExFIiB2YWx1ZT0ifCIvPg0KCQk8dWl0ZXh0IG5hbWU9IkNPTlRBQ1RCVE5fVElUTEUiIHZhbHVlPSLQmtC+0L3RgtCw0LrRgiIvPg0KCQk8dWl0ZXh0IG5hbWU9IlRBQl9RVUlaIiB2YWx1ZT0i0J7Qv9GA0L7RgSIvPg0KCQk8dWl0ZXh0IG5hbWU9IlRBQl9PVVRMSU5FIiB2YWx1ZT0i0KHRhdC10LzQsCIvPg0KCQk8dWl0ZXh0IG5hbWU9IlRBQl9USFVNQiIgdmFsdWU9ItCR0LXQs9GD0L3QvtC6Ii8+DQoJCTx1aXRleHQgbmFtZT0iVEFCX05PVEVTIiB2YWx1ZT0i0JfQsNC80LXRgtC60LgiLz4NCgkJPHVpdGV4dCBuYW1lPSJUQUJfU0VBUkNIIiB2YWx1ZT0i0J/QvtC40YHQuiIvPg0KCQk8dWl0ZXh0IG5hbWU9IlNMSURFX0hFQURJTkciIHZhbHVlPSLQl9Cw0LPQvtC70L7QstC+0Log0YHQu9Cw0LnQtNCwIi8+DQoJCTx1aXRleHQgbmFtZT0iRFVSQVRJT05fSEVBRElORyIgdmFsdWU9ItCU0LvQuNGCLdGB0YLRjCIvPg0KCQk8dWl0ZXh0IG5hbWU9IlNFQVJDSF9IRUFESU5HIiB2YWx1ZT0i0J/QvtC40YHQuiDRgtC10LrRgdGC0LA6Ii8+DQoJCTx1aXRleHQgbmFtZT0iVEhVTUJfSEVBRElORyIgdmFsdWU9ItCh0LvQsNC50LQiLz4NCgkJPHVpdGV4dCBuYW1lPSJUSFVNQl9JTkZPIiB2YWx1ZT0i0J3QsNC30LLQsNC90LjQtS/QtNC70LjRgi3QvdC+0YHRgtGMIi8+DQoJCTx1aXRleHQgbmFtZT0iQVRUQUNITkFNRV9IRUFESU5HIiB2YWx1ZT0i0JjQvNGPINGE0LDQudC70LAiLz4NCgkJPHVpdGV4dCBuYW1lPSJBVFRBQ0hTSVpFX0hFQURJTkciIHZhbHVlPSLQoNCw0LfQvNC10YAiLz4NCgkJPHVpdGV4dCBuYW1lPSJTTElERV9OT1RFUyIgdmFsdWU9ItCX0LDQvNC10YLQutC4INC6INGB0LvQsNC50LTRgyIvPg0KCQk8IS0tcXVpeiBwb2QgYW5kIG1lc3NhZ2UgYm94IHRleHRzLS0+DQoJCTx1aXRleHQgbmFtZT0iUVVJWlBPRF9RVUlaX0FUVEVNUFQiIHZhbHVlPSLQn9C+0L/Ri9GC0LrQsCDQv9GA0L7QudGC0Lgg0L7Qv9GA0L7RgToiLz4NCgkJPHVpdGV4dCBuYW1lPSJRVUlaUE9EX1FVSVpfQVRURU1QVF9WQUxVRSIgdmFsdWU9IiVuINC40LcgJXQiLz4NCgkJPHVpdGV4dCBuYW1lPSJRVUlaUE9EX1FVSVpfU0NPUkUiIHZhbHVlPSLQndCw0LHRgNCw0L3QviDQsdCw0LvQu9C+0LI6Ii8+DQoJCTx1aXRleHQgbmFtZT0iUVVJWlBPRF9RVUlaX1BBU1NTQ09SRSIgdmFsdWU9ItCf0YDQvtGF0L7QtNC90L7QuSDRgNC10LfRg9C70YzRgtCw0YI6Ii8+DQoJCTx1aXRleHQgbmFtZT0iUVVJWlBPRF9RVUlaX01BWFNDT1JFIiB2YWx1ZT0i0JzQsNC60YHQuNC80LDQu9GM0L3Ri9C5INGA0LXQt9GD0LvRjNGC0LDRgjoiLz4NCgkJPHVpdGV4dCBuYW1lPSJRVUlaUE9EX1FVRVNBVE1QVF9TVFIiIHZhbHVlPSLQn9C+0L/Ri9GC0LrQsDogJW4g0LjQtyAldCIvPg0KCQk8dWl0ZXh0IG5hbWU9IlFVSVpQT0RfUVVFU1RZUEVfU1RSIiB2YWx1ZT0i0KLQuNC/OiAlcyIvPg0KCQk8dWl0ZXh0IG5hbWU9IlFVSVpQT0RfUVVFU1RZUEVfR1JEIiB2YWx1ZT0i0KEg0L7RhtC10L3QutC+0LkiLz4NCgkJPHVpdGV4dCBuYW1lPSJRVUlaUE9EX1FVRVNUWVBFX1NWWSIgdmFsdWU9ItCe0LHQt9C+0YAiLz4NCgkJPHVpdGV4dCBuYW1lPSJRVUlaUE9EX1FVSVpBVE1QVF9JTkYiIHZhbHVlPSLQkdC+0LvRjNGI0L7QtSDRh9C40YHQu9C+Ii8+DQoJCTx1aXRleHQgbmFtZT0iUVVJWlBPRF9RVUVTQVRNUFRfSU5GIiB2YWx1ZT0i0JHQvtC70YzRiNC+0LUg0YfQuNGB0LvQviIvPg0KCQk8dWl0ZXh0IG5hbWU9IldBUk5JTkdNU0dfWUVTU1RSSU5HIiB2YWx1ZT0i0JTQsCIvPg0KCQk8dWl0ZXh0IG5hbWU9IldBUk5JTkdNU0dfTk9TVFJJTkciIHZhbHVlPSLQndC10YIiLz4NCgkJPHVpdGV4dCBuYW1lPSJXQVJOSU5HTVNHX1RJVExFU1RSSU5HIiB2YWx1ZT0i0J/RgNC10LTRg9C/0YDQtdC20LTQtdC90LjQtSDQviDQvdCw0LLQuNCz0LDRhtC40Lgg0LIg0L7Qv9GA0L7RgdC1Ii8+DQoJCTx1aXRleHQgbmFtZT0iV0FSTklOR01TR19NU0dTVFJJTkciIHZhbHVlPSLQkiDQvtC/0YDQvtGB0LUg0L7RgdGC0LDQu9C40YHRjCDQvdC10L7RgtCy0LXRh9C10L3QvdGL0LUg0LLQvtC/0YDQvtGB0Ysu0J3QsNC20LDRgtC40LUg0LrQvdC+0L/QutC4ICZxdW90O9CU0LAmcXVvdDsg0L/RgNC40LLQtdC00LXRgiDQuiDQt9Cw0LrRgNGL0YLQuNGOINC+0L/RgNC+0YHQsC4g0J3QsNC20LDRgtC40LUg0LrQvdC+0L/QutC4ICZxdW90O9Cd0LXRgiZxdW90OyDQv9GA0L7QtNC+0LvQttC40YIg0L7Qv9GA0L7RgS4iLz4NCgkJPHVpdGV4dCBuYW1lPSJJTkZPUk1BVElPTl9IMjY0X0ZMQVNIUExBWUVSIiB2YWx1ZT0i0KLQtdC60YPRidCw0Y8g0LLQtdGA0YHQuNGPINC/0YDQvtC40LPRgNGL0LLQsNGC0LXQu9GPIEZsYXNoIFBsYXllciwg0YPRgdGC0LDQvdC+0LLQu9C10L3QvdCw0Y8g0L3QsCDRjdGC0L7QvCDQutC+0LzQv9GM0Y7RgtC10YDQtSwg0L3QtSDQv9C+0LTQtNC10YDQttC40LLQsNC10YIg0Y3RgtC+INCy0LjQtNC10L4uINCp0LXQu9C60L3QuNGC0LUg0LIg0L7QsdC70LDRgdGC0Lgg0LLQuNC00LXQviwg0YfRgtC+0LHRiyDQt9Cw0LPRgNGD0LfQuNGC0Ywg0L/QvtGB0LvQtdC00L3RjtGOINCy0LXRgNGB0LjRjiDQv9GA0L7QuNCz0YDRi9Cy0LDRgtC10LvRjy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tCf0L7QutCw0LfRi9Cy0LDRgtGMINCy0YDQtdC30LrRgyDRg9GH0LDRgdGC0L3QuNC60LDQvCIvPg0KCQk8dWl0ZXh0IG5hbWU9Ik1VVEUiIHZhbHVlPSLQntGC0LrQu9GO0YfQuNGC0Ywg0LfQstGD0LoiLz4NCgkJPHVpdGV4dCBuYW1lPSJET0NXUkFQX1RJVExFIiB2YWx1ZT0i0JLQu9C+0LbQtdC90LjQtSDQsiDRhNCw0LnQuyBBZG9iZSBQcmVzZW50ZXIiLz4NCgkJPHVpdGV4dCBuYW1lPSJET0NXUkFQX01TRyIgdmFsdWU9ItCh0L7RhdGA0LDQvdC40YLRjCDQsiDQv9Cw0L/QutGDICZxdW90O9Cc0L7QuSDQutC+0LzQv9GM0Y7RgtC10YAmcXVvdDsiLz4NCgkJPHVpdGV4dCBuYW1lPSJET0NXUkFQX1BST01QVCIgdmFsdWU9ItCp0LXQu9C60L3Rg9GC0Ywg0LTQu9GPINC30LDQs9GA0YPQt9C60LgiLz4NCgk8L2xhbmd1YWdlPg0KPC9jb25maWd1cmF0aW9uPg0K"/>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0&quot;/&gt;&lt;lineCharCount val=&quot;8&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3&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5&quot;/&gt;&lt;lineCharCount val=&quot;33&quot;/&gt;&lt;lineCharCount val=&quot;13&quot;/&gt;&lt;lineCharCount val=&quot;12&quot;/&gt;&lt;lineCharCount val=&quot;13&quot;/&gt;&lt;lineCharCount val=&quot;11&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6&quot;/&gt;&lt;lineCharCount val=&quot;1&quot;/&gt;&lt;lineCharCount val=&quot;1&quot;/&gt;&lt;lineCharCount val=&quot;1&quot;/&gt;&lt;lineCharCount val=&quot;1&quot;/&gt;&lt;lineCharCount val=&quot;1&quot;/&gt;&lt;lineCharCount val=&quot;1&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19&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20&quot;/&gt;&lt;lineCharCount val=&quot;8&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3&quot;/&gt;&lt;lineCharCount val=&quot;33&quot;/&gt;&lt;lineCharCount val=&quot;13&quot;/&gt;&lt;lineCharCount val=&quot;11&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2&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3&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30&quot;/&gt;&lt;lineCharCount val=&quot;5&quot;/&gt;&lt;/TableIndex&gt;&lt;/ShapeTextInfo&gt;"/>
</p:tagLst>
</file>

<file path=ppt/theme/theme1.xml><?xml version="1.0" encoding="utf-8"?>
<a:theme xmlns:a="http://schemas.openxmlformats.org/drawingml/2006/main" name="5000 and Evolutionary Acquisi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5000 and Evolutionary Acquisi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2514600" marR="0" indent="-2514600" algn="l" defTabSz="914400" rtl="0" eaLnBrk="0" fontAlgn="base" latinLnBrk="0" hangingPunct="0">
          <a:lnSpc>
            <a:spcPct val="105000"/>
          </a:lnSpc>
          <a:spcBef>
            <a:spcPct val="20000"/>
          </a:spcBef>
          <a:spcAft>
            <a:spcPct val="0"/>
          </a:spcAft>
          <a:buClr>
            <a:srgbClr val="151C77"/>
          </a:buClr>
          <a:buSzPct val="80000"/>
          <a:buFont typeface="Wingdings" pitchFamily="2" charset="2"/>
          <a:buNone/>
          <a:tabLst/>
          <a:defRPr kumimoji="0" lang="en-US" sz="2000" b="1" i="0" u="sng"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2514600" marR="0" indent="-2514600" algn="l" defTabSz="914400" rtl="0" eaLnBrk="0" fontAlgn="base" latinLnBrk="0" hangingPunct="0">
          <a:lnSpc>
            <a:spcPct val="105000"/>
          </a:lnSpc>
          <a:spcBef>
            <a:spcPct val="20000"/>
          </a:spcBef>
          <a:spcAft>
            <a:spcPct val="0"/>
          </a:spcAft>
          <a:buClr>
            <a:srgbClr val="151C77"/>
          </a:buClr>
          <a:buSzPct val="80000"/>
          <a:buFont typeface="Wingdings" pitchFamily="2" charset="2"/>
          <a:buNone/>
          <a:tabLst/>
          <a:defRPr kumimoji="0" lang="en-US" sz="2000" b="1" i="0" u="sng" strike="noStrike" cap="none" normalizeH="0" baseline="0" smtClean="0">
            <a:ln>
              <a:noFill/>
            </a:ln>
            <a:solidFill>
              <a:schemeClr val="tx1"/>
            </a:solidFill>
            <a:effectLst/>
            <a:latin typeface="Arial" charset="0"/>
          </a:defRPr>
        </a:defPPr>
      </a:lstStyle>
    </a:lnDef>
  </a:objectDefaults>
  <a:extraClrSchemeLst>
    <a:extraClrScheme>
      <a:clrScheme name="5000 and Evolutionary Acquisi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5000 and Evolutionary Acquisi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5000 and Evolutionary Acquisi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5000 and Evolutionary Acquisi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5000 and Evolutionary Acquisi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5000 and Evolutionary Acquisi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5000 and Evolutionary Acquisi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AFIT lessons</Template>
  <TotalTime>14947</TotalTime>
  <Words>2210</Words>
  <Application>Microsoft Macintosh PowerPoint</Application>
  <PresentationFormat>On-screen Show (4:3)</PresentationFormat>
  <Paragraphs>316</Paragraphs>
  <Slides>47</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47</vt:i4>
      </vt:variant>
    </vt:vector>
  </HeadingPairs>
  <TitlesOfParts>
    <vt:vector size="53" baseType="lpstr">
      <vt:lpstr>Arial</vt:lpstr>
      <vt:lpstr>Calibri</vt:lpstr>
      <vt:lpstr>Tahoma</vt:lpstr>
      <vt:lpstr>Wingdings</vt:lpstr>
      <vt:lpstr>5000 and Evolutionary Acquisition</vt:lpstr>
      <vt:lpstr>1_Default Design</vt:lpstr>
      <vt:lpstr>Machine Learning DASC 522</vt:lpstr>
      <vt:lpstr>Overview</vt:lpstr>
      <vt:lpstr>Overview</vt:lpstr>
      <vt:lpstr>Motivation for a Data-to-Decision Workflow</vt:lpstr>
      <vt:lpstr>Where does ML fit in a workflow?</vt:lpstr>
      <vt:lpstr>Workflow Motivation</vt:lpstr>
      <vt:lpstr>Cross Industry Standard Process for Data Mining (CRISP-DM)</vt:lpstr>
      <vt:lpstr>Cross Industry Standard Process for Data Mining (CRISP-DM)</vt:lpstr>
      <vt:lpstr>Cross Industry Standard Process for Data Mining (CRISP-DM)</vt:lpstr>
      <vt:lpstr>JAIC Director Video</vt:lpstr>
      <vt:lpstr>Overview</vt:lpstr>
      <vt:lpstr>2019 Executive Order</vt:lpstr>
      <vt:lpstr>2019 Executive Order</vt:lpstr>
      <vt:lpstr>2019 Executive Order</vt:lpstr>
      <vt:lpstr>2019 Executive Order</vt:lpstr>
      <vt:lpstr>Overview</vt:lpstr>
      <vt:lpstr>National Security</vt:lpstr>
      <vt:lpstr>2018 DoD AI Strategy</vt:lpstr>
      <vt:lpstr>PowerPoint Presentation</vt:lpstr>
      <vt:lpstr>PowerPoint Presentation</vt:lpstr>
      <vt:lpstr>PowerPoint Presentation</vt:lpstr>
      <vt:lpstr>PowerPoint Presentation</vt:lpstr>
      <vt:lpstr>PowerPoint Presentation</vt:lpstr>
      <vt:lpstr>PowerPoint Presentation</vt:lpstr>
      <vt:lpstr>Overview</vt:lpstr>
      <vt:lpstr>Excerpts</vt:lpstr>
      <vt:lpstr>USAF Annex to DoD AI Strategy</vt:lpstr>
      <vt:lpstr>USAF Annex to DoD AI Strategy</vt:lpstr>
      <vt:lpstr>USAF Annex to DoD AI Strategy</vt:lpstr>
      <vt:lpstr>USAF Annex to DoD AI Strategy</vt:lpstr>
      <vt:lpstr>USAF Annex to DoD AI Strategy</vt:lpstr>
      <vt:lpstr>Overview</vt:lpstr>
      <vt:lpstr>2019 Defense Innovation Board</vt:lpstr>
      <vt:lpstr>2019 Defense Innovation Board</vt:lpstr>
      <vt:lpstr>2019 Defense Innovation Board</vt:lpstr>
      <vt:lpstr>2019 Defense Innovation Board</vt:lpstr>
      <vt:lpstr>2019 Defense Innovation Board</vt:lpstr>
      <vt:lpstr>2019 Defense Innovation Board</vt:lpstr>
      <vt:lpstr>2019 Defense Innovation Board</vt:lpstr>
      <vt:lpstr>2019 Defense Innovation Board</vt:lpstr>
      <vt:lpstr>2019 Defense Innovation Board</vt:lpstr>
      <vt:lpstr>Overview</vt:lpstr>
      <vt:lpstr>AI – Using Standards to Mitigate Risks</vt:lpstr>
      <vt:lpstr>AI – Using Standards to Mitigate Risks</vt:lpstr>
      <vt:lpstr>AI – Using Standards to Mitigate Risks</vt:lpstr>
      <vt:lpstr>Overview</vt:lpstr>
      <vt:lpstr>Senior DoD Personnel</vt:lpstr>
    </vt:vector>
  </TitlesOfParts>
  <Company>AFIT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SENG520 Course Introduction</dc:title>
  <dc:subject>Course Introduction</dc:subject>
  <dc:creator>Thomas Ford</dc:creator>
  <cp:lastModifiedBy>Torrey and MaryAnn Wagner</cp:lastModifiedBy>
  <cp:revision>276</cp:revision>
  <cp:lastPrinted>2018-03-25T17:25:56Z</cp:lastPrinted>
  <dcterms:created xsi:type="dcterms:W3CDTF">2004-01-05T15:59:25Z</dcterms:created>
  <dcterms:modified xsi:type="dcterms:W3CDTF">2020-10-16T22:04:22Z</dcterms:modified>
</cp:coreProperties>
</file>